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2C59A7-7026-41F5-9188-2C45A5967D64}" v="1" dt="2026-02-04T16:28:01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7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495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7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1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61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53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1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8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9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18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23648" y="61274"/>
            <a:ext cx="3166175" cy="170962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1.</a:t>
            </a:r>
          </a:p>
          <a:p>
            <a:r>
              <a:rPr lang="en-GB" sz="1100" b="1" dirty="0">
                <a:latin typeface="Comic Sans MS" panose="030F0702030302020204" pitchFamily="66" charset="0"/>
              </a:rPr>
              <a:t>History: The Great Fire of London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We will look at the jobs that people had in the 17</a:t>
            </a:r>
            <a:r>
              <a:rPr lang="en-GB" sz="1100" baseline="30000" dirty="0">
                <a:latin typeface="Comic Sans MS" panose="030F0702030302020204" pitchFamily="66" charset="0"/>
              </a:rPr>
              <a:t>th</a:t>
            </a:r>
            <a:r>
              <a:rPr lang="en-GB" sz="1100" dirty="0">
                <a:latin typeface="Comic Sans MS" panose="030F0702030302020204" pitchFamily="66" charset="0"/>
              </a:rPr>
              <a:t> Century and the differences between firefighting in the 17</a:t>
            </a:r>
            <a:r>
              <a:rPr lang="en-GB" sz="1100" baseline="30000" dirty="0">
                <a:latin typeface="Comic Sans MS" panose="030F0702030302020204" pitchFamily="66" charset="0"/>
              </a:rPr>
              <a:t>th</a:t>
            </a:r>
            <a:r>
              <a:rPr lang="en-GB" sz="1100" dirty="0">
                <a:latin typeface="Comic Sans MS" panose="030F0702030302020204" pitchFamily="66" charset="0"/>
              </a:rPr>
              <a:t> Century and today.</a:t>
            </a:r>
          </a:p>
          <a:p>
            <a:endParaRPr lang="en-GB" sz="1100" dirty="0">
              <a:latin typeface="Comic Sans MS" panose="030F0702030302020204" pitchFamily="66" charset="0"/>
            </a:endParaRPr>
          </a:p>
          <a:p>
            <a:r>
              <a:rPr lang="en-GB" sz="1100" dirty="0">
                <a:latin typeface="Comic Sans MS" panose="030F0702030302020204" pitchFamily="66" charset="0"/>
              </a:rPr>
              <a:t>We will then learn the key facts about the Great Fire of London.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613472" y="81281"/>
            <a:ext cx="2126827" cy="15196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2.</a:t>
            </a:r>
          </a:p>
          <a:p>
            <a:pPr>
              <a:lnSpc>
                <a:spcPct val="107000"/>
              </a:lnSpc>
            </a:pPr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Geography: </a:t>
            </a:r>
          </a:p>
          <a:p>
            <a:pPr>
              <a:lnSpc>
                <a:spcPct val="107000"/>
              </a:lnSpc>
            </a:pPr>
            <a:r>
              <a:rPr lang="en-GB" sz="1100" dirty="0">
                <a:latin typeface="Comic Sans MS" panose="030F0702030302020204" pitchFamily="66" charset="0"/>
              </a:rPr>
              <a:t>The children will locate London and the River Thames, and use compass directions to locate landmarks.</a:t>
            </a:r>
          </a:p>
          <a:p>
            <a:pPr>
              <a:lnSpc>
                <a:spcPct val="107000"/>
              </a:lnSpc>
            </a:pPr>
            <a:endParaRPr lang="en-GB" sz="105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6676402" y="132364"/>
            <a:ext cx="2953232" cy="1584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3. </a:t>
            </a:r>
          </a:p>
          <a:p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History: </a:t>
            </a: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look at different sources. We will learn about Samuel Pepys and the significance of his diary</a:t>
            </a: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1100" b="1" dirty="0">
                <a:latin typeface="Comic Sans MS" panose="030F0702030302020204" pitchFamily="66" charset="0"/>
              </a:rPr>
              <a:t>Geography: </a:t>
            </a:r>
            <a:r>
              <a:rPr lang="en-GB" sz="1100" dirty="0">
                <a:latin typeface="Comic Sans MS" panose="030F0702030302020204" pitchFamily="66" charset="0"/>
              </a:rPr>
              <a:t>We will locate key locations from the Great Fire on a map and use a map to show how the fire spread.. 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7143477" y="2272510"/>
            <a:ext cx="1723933" cy="163221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Geography: </a:t>
            </a: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look at maps and images of London before and after the fire. We will compare the human and natural features.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01539" y="5465957"/>
            <a:ext cx="3188284" cy="1159115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Outcome: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create videos explaining what we have learnt about the Great Fire of London and how this affected people’s lives.</a:t>
            </a: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32464" y="1829903"/>
            <a:ext cx="3171419" cy="7809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>
                <a:latin typeface="Comic Sans MS"/>
                <a:ea typeface="Calibri"/>
                <a:cs typeface="Times New Roman"/>
              </a:rPr>
              <a:t>Year 2 Autumn 1: How can individuals change the lives of others?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1413" y="2691558"/>
            <a:ext cx="2415595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latin typeface="Comic Sans MS"/>
                <a:ea typeface="Calibri"/>
                <a:cs typeface="Times New Roman"/>
              </a:rPr>
              <a:t>Social Justice and Equity</a:t>
            </a: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3609470" y="4926980"/>
            <a:ext cx="2945063" cy="167372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6.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History/ Computing/ Geography</a:t>
            </a: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reflect upon the fire. W</a:t>
            </a:r>
            <a:r>
              <a:rPr lang="en-GB" sz="1100" dirty="0">
                <a:latin typeface="Comic Sans MS" panose="030F0702030302020204" pitchFamily="66" charset="0"/>
              </a:rPr>
              <a:t>hat did people learn and how did this influence our lives today?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create videos explaining what we have learnt.</a:t>
            </a:r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>
            <a:off x="5984748" y="1408788"/>
            <a:ext cx="600919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9" name="Right Arrow 12">
            <a:extLst>
              <a:ext uri="{FF2B5EF4-FFF2-40B4-BE49-F238E27FC236}">
                <a16:creationId xmlns:a16="http://schemas.microsoft.com/office/drawing/2014/main" id="{9923BD0A-8D4B-43A0-B2A6-8FE8CB70280D}"/>
              </a:ext>
            </a:extLst>
          </p:cNvPr>
          <p:cNvSpPr>
            <a:spLocks/>
          </p:cNvSpPr>
          <p:nvPr/>
        </p:nvSpPr>
        <p:spPr>
          <a:xfrm rot="5400000">
            <a:off x="7879770" y="1793917"/>
            <a:ext cx="58293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1539" y="3089366"/>
            <a:ext cx="3193426" cy="2308324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Key Concepts: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  <a:p>
            <a:r>
              <a:rPr lang="en-GB" sz="1200" b="1" dirty="0">
                <a:latin typeface="Comic Sans MS" panose="030F0702030302020204" pitchFamily="66" charset="0"/>
              </a:rPr>
              <a:t>History: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Use artefacts, pictures, stories and online sources to find out about the past.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Describe historical events and significant people from the past.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b="1" dirty="0">
                <a:latin typeface="Comic Sans MS" panose="030F0702030302020204" pitchFamily="66" charset="0"/>
              </a:rPr>
              <a:t>Geography: </a:t>
            </a:r>
            <a:r>
              <a:rPr lang="en-GB" sz="1200" dirty="0">
                <a:latin typeface="Comic Sans MS" panose="030F0702030302020204" pitchFamily="66" charset="0"/>
              </a:rPr>
              <a:t>Use basic geographical vocabulary to refer to human and natural features.</a:t>
            </a:r>
            <a:r>
              <a:rPr lang="en-GB" sz="1200" b="1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Ask and answer geographical questions</a:t>
            </a:r>
            <a:r>
              <a:rPr lang="en-GB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GB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7007897" y="4398734"/>
            <a:ext cx="2621737" cy="1000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Week 5.</a:t>
            </a:r>
            <a:r>
              <a:rPr lang="en-GB" sz="1100" b="1" dirty="0"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</a:rPr>
              <a:t>History: </a:t>
            </a:r>
            <a:r>
              <a:rPr lang="en-GB" sz="1100" dirty="0">
                <a:latin typeface="Comic Sans MS" panose="030F0702030302020204" pitchFamily="66" charset="0"/>
              </a:rPr>
              <a:t>We will put the key events from the Great Fire of London in order on a timeline. </a:t>
            </a:r>
            <a:endParaRPr lang="en-GB" sz="11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ight Arrow 22"/>
          <p:cNvSpPr>
            <a:spLocks/>
          </p:cNvSpPr>
          <p:nvPr/>
        </p:nvSpPr>
        <p:spPr>
          <a:xfrm rot="10800000">
            <a:off x="6285338" y="4939185"/>
            <a:ext cx="64230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ight Arrow 21"/>
          <p:cNvSpPr>
            <a:spLocks/>
          </p:cNvSpPr>
          <p:nvPr/>
        </p:nvSpPr>
        <p:spPr>
          <a:xfrm>
            <a:off x="3194158" y="1290904"/>
            <a:ext cx="600919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4300" y="2109601"/>
            <a:ext cx="3461452" cy="24372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63E4AC-BD90-3168-53BE-AE7169BDC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921" y="207500"/>
            <a:ext cx="647700" cy="10775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C2A73C-4122-FB31-A268-61CA435105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784" y="2537244"/>
            <a:ext cx="646430" cy="10763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448DD99-1C27-CB8B-BABE-37FCB77FEA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133" y="5475481"/>
            <a:ext cx="676275" cy="11252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669D609-F85D-F762-248D-7C6615626E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493" y="5465957"/>
            <a:ext cx="676275" cy="11259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E81D030-CD80-F435-573C-A9489560D3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853" y="5461076"/>
            <a:ext cx="676274" cy="1125092"/>
          </a:xfrm>
          <a:prstGeom prst="rect">
            <a:avLst/>
          </a:prstGeom>
        </p:spPr>
      </p:pic>
      <p:sp>
        <p:nvSpPr>
          <p:cNvPr id="13" name="Right Arrow 12"/>
          <p:cNvSpPr>
            <a:spLocks/>
          </p:cNvSpPr>
          <p:nvPr/>
        </p:nvSpPr>
        <p:spPr>
          <a:xfrm rot="5400000">
            <a:off x="7751261" y="3889302"/>
            <a:ext cx="5520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F3E85E-E776-B499-FEBB-72ED0BE6C08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42" y="2649272"/>
            <a:ext cx="420146" cy="4201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59C365-7BA2-4E5D-8B60-0F3222A1CE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83BF44-7022-47BA-A4C0-5BFEB0445F09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3.xml><?xml version="1.0" encoding="utf-8"?>
<ds:datastoreItem xmlns:ds="http://schemas.openxmlformats.org/officeDocument/2006/customXml" ds:itemID="{BC0B7CB0-8906-4969-ABE1-DF4DB2CA1F5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736</TotalTime>
  <Words>306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Adrian Digby</cp:lastModifiedBy>
  <cp:revision>190</cp:revision>
  <cp:lastPrinted>2022-09-12T06:48:43Z</cp:lastPrinted>
  <dcterms:created xsi:type="dcterms:W3CDTF">2021-01-17T21:08:28Z</dcterms:created>
  <dcterms:modified xsi:type="dcterms:W3CDTF">2026-02-04T17:36:52Z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40912200</vt:r8>
  </property>
  <property fmtid="{D5CDD505-2E9C-101B-9397-08002B2CF9AE}" pid="4" name="MediaServiceImageTags">
    <vt:lpwstr/>
  </property>
</Properties>
</file>