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7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4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5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89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196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15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7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7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1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7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607894" y="33618"/>
            <a:ext cx="2820199" cy="186953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1:</a:t>
            </a:r>
          </a:p>
          <a:p>
            <a:pPr>
              <a:spcAft>
                <a:spcPts val="800"/>
              </a:spcAft>
            </a:pPr>
            <a:r>
              <a:rPr lang="en-GB" dirty="0"/>
              <a:t>To develop rolling and throwing a ball towards a target.</a:t>
            </a:r>
          </a:p>
          <a:p>
            <a:pPr>
              <a:spcAft>
                <a:spcPts val="800"/>
              </a:spcAft>
            </a:pPr>
            <a:r>
              <a:rPr lang="en-GB" dirty="0"/>
              <a:t>To explore travelling movements.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646119" y="41448"/>
            <a:ext cx="3162954" cy="18835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2: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dirty="0"/>
              <a:t>To develop receiving a rolling ball and tracking skills.</a:t>
            </a:r>
          </a:p>
          <a:p>
            <a:endParaRPr lang="en-GB" dirty="0"/>
          </a:p>
          <a:p>
            <a:r>
              <a:rPr lang="en-GB" dirty="0"/>
              <a:t>To develop quality when performing and linking shapes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16850" y="2596246"/>
            <a:ext cx="3152930" cy="16663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                       Lesson 3: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dirty="0"/>
              <a:t>To be able to send and receive a ball with your feet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dirty="0"/>
              <a:t>To develop stability and control when performing balances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6942521" y="4533159"/>
            <a:ext cx="2866552" cy="220285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4:</a:t>
            </a: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To develop throwing and catching skills over a short distance.</a:t>
            </a:r>
          </a:p>
          <a:p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To develop technique and control when performing shape jumps.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3635934" y="5001202"/>
            <a:ext cx="3190071" cy="16884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5</a:t>
            </a: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To develop throwing and catching over a longer distance</a:t>
            </a: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To develop technique in the barrel, straight and forward roll.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126145" y="5001202"/>
            <a:ext cx="3326432" cy="16884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6: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/>
              <a:t>To apply sending and receiving skills to small games.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/>
              <a:t>To link gymnastic actions to create a sequence.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ight Arrow 9"/>
          <p:cNvSpPr>
            <a:spLocks/>
          </p:cNvSpPr>
          <p:nvPr/>
        </p:nvSpPr>
        <p:spPr>
          <a:xfrm rot="10800000">
            <a:off x="2912044" y="5634587"/>
            <a:ext cx="723890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ight Arrow 12"/>
          <p:cNvSpPr>
            <a:spLocks/>
          </p:cNvSpPr>
          <p:nvPr/>
        </p:nvSpPr>
        <p:spPr>
          <a:xfrm rot="5400000">
            <a:off x="7852707" y="1984697"/>
            <a:ext cx="681215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1145" y="2109573"/>
            <a:ext cx="6356948" cy="26119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14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PE: Sending and Receiving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Physical: rolling, kicking, throwing, catching, tracking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Social: taking turns, supporting and encouraging others, respect, communication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Emotional: challenging myself, perseverance, honesty, being happy to succeed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Thinking: transferring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4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PE: Gymnastics</a:t>
            </a:r>
          </a:p>
          <a:p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Physical: travelling actions, shapes, balances, jumps, barrel roll, straight roll, forward roll progressions</a:t>
            </a:r>
          </a:p>
          <a:p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Social: sharing, working safely</a:t>
            </a:r>
          </a:p>
          <a:p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Emotional: confidence</a:t>
            </a:r>
          </a:p>
          <a:p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Thinking: observing and providing feedback, selecting and applying</a:t>
            </a:r>
          </a:p>
          <a:p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actions</a:t>
            </a:r>
          </a:p>
          <a:p>
            <a:pPr algn="ctr"/>
            <a:endParaRPr lang="en-GB" sz="1400" b="1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91373" y="33618"/>
            <a:ext cx="3268193" cy="14166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sz="2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2: PE </a:t>
            </a:r>
          </a:p>
          <a:p>
            <a:pPr>
              <a:spcAft>
                <a:spcPts val="800"/>
              </a:spcAft>
            </a:pPr>
            <a:r>
              <a:rPr lang="en-GB" sz="2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Sending &amp; Receiving</a:t>
            </a:r>
          </a:p>
          <a:p>
            <a:pPr>
              <a:spcAft>
                <a:spcPts val="800"/>
              </a:spcAft>
            </a:pPr>
            <a:r>
              <a:rPr lang="en-GB" sz="2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Gymnastics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ight Arrow 11"/>
          <p:cNvSpPr>
            <a:spLocks/>
          </p:cNvSpPr>
          <p:nvPr/>
        </p:nvSpPr>
        <p:spPr>
          <a:xfrm>
            <a:off x="5848200" y="923203"/>
            <a:ext cx="82822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8" name="Right Arrow 27"/>
          <p:cNvSpPr>
            <a:spLocks/>
          </p:cNvSpPr>
          <p:nvPr/>
        </p:nvSpPr>
        <p:spPr>
          <a:xfrm rot="10800000">
            <a:off x="6305151" y="5570154"/>
            <a:ext cx="6787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 rot="5400000">
            <a:off x="7907324" y="4257171"/>
            <a:ext cx="571982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026" name="Picture 2" descr="https://getset4pe.co.uk/Content/DynamicMedia/cms-uploaded/images/KS1_Gymnastics_Year1_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406" y="1068354"/>
            <a:ext cx="1537854" cy="102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getset4pe.co.uk/Content/DynamicMedia/cms-uploaded/images/EYFS_Gymnastics_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447" y="3850235"/>
            <a:ext cx="1704110" cy="113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getset4pe.co.uk/Content/DynamicMedia/cms-uploaded/images/SR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122" y="1903156"/>
            <a:ext cx="1420191" cy="108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E45B68-76A5-441C-B2B1-2882941283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18E0F2-B7FF-4B5C-AE73-5CE4B7902F2D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3.xml><?xml version="1.0" encoding="utf-8"?>
<ds:datastoreItem xmlns:ds="http://schemas.openxmlformats.org/officeDocument/2006/customXml" ds:itemID="{53DDDB60-906E-4A7F-AB62-080EC1E2A27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852</TotalTime>
  <Words>230</Words>
  <Application>Microsoft Office PowerPoint</Application>
  <PresentationFormat>A4 Paper (210x297 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Emilia Carlin</cp:lastModifiedBy>
  <cp:revision>85</cp:revision>
  <dcterms:created xsi:type="dcterms:W3CDTF">2021-01-17T21:08:28Z</dcterms:created>
  <dcterms:modified xsi:type="dcterms:W3CDTF">2026-02-04T16:02:57Z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450200</vt:r8>
  </property>
  <property fmtid="{D5CDD505-2E9C-101B-9397-08002B2CF9AE}" pid="4" name="MediaServiceImageTags">
    <vt:lpwstr/>
  </property>
</Properties>
</file>