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0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47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6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49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59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6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2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18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9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5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68C2-CC29-4002-818C-B19706B311C4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39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355754" y="1911227"/>
            <a:ext cx="3331373" cy="12560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26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Opposites Attract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Forces and Magnets</a:t>
            </a:r>
            <a:endParaRPr lang="en-GB" sz="1600" b="1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6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6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6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355755" y="3263416"/>
            <a:ext cx="3331372" cy="149571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Outcome</a:t>
            </a:r>
            <a:r>
              <a:rPr lang="en-GB" sz="12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spcAft>
                <a:spcPts val="800"/>
              </a:spcAft>
            </a:pPr>
            <a:r>
              <a:rPr lang="en-GB" sz="11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understand what forces are focusing on magnets and how they work. </a:t>
            </a:r>
            <a:endParaRPr lang="en-GB" sz="11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11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create a fair test which will observe how magnets repel and attract each other</a:t>
            </a:r>
            <a:r>
              <a:rPr lang="en-GB" sz="11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including how magnets react to different materials. </a:t>
            </a:r>
            <a:endParaRPr lang="en-GB" sz="1100" b="1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42344" y="4901262"/>
            <a:ext cx="2596101" cy="18916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kumimoji="0" lang="en-GB" altLang="en-US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GB" altLang="en-US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 the data we recorded during </a:t>
            </a:r>
            <a:r>
              <a:rPr lang="en-GB" altLang="en-US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investigation by creating a written report explaining the steps we took and what happened. </a:t>
            </a:r>
            <a:endParaRPr kumimoji="0" lang="en-GB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2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altLang="en-US" sz="12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we trying to find out?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</a:t>
            </a:r>
            <a:r>
              <a:rPr kumimoji="0" lang="en-GB" altLang="en-US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steps did we take?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200" b="1" baseline="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</a:t>
            </a:r>
            <a:r>
              <a:rPr lang="en-GB" altLang="en-US" sz="12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did we make it a fair test?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5275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882523" y="92418"/>
            <a:ext cx="1958474" cy="159689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200" b="1" u="sng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discuss forces and what they are. Focus on push and pull forces and examples of these in the real world. 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6361436" y="62824"/>
            <a:ext cx="2875633" cy="165608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200" b="1" u="sng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200" b="1" u="sng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experiment using magnets and different materials.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magnets and testing these on different items in the classroom.</a:t>
            </a:r>
            <a:endParaRPr lang="en-GB" sz="12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940580" y="2852117"/>
            <a:ext cx="2860040" cy="224146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200" b="1" u="sng" dirty="0" smtClean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Enquiry/Investigation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create a fair test to observe how magnets repel and attract each other.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do magnets work with different materials</a:t>
            </a:r>
            <a:r>
              <a:rPr lang="en-GB" sz="12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a prediction – what will happen?</a:t>
            </a:r>
            <a:endParaRPr lang="en-GB" sz="1200" dirty="0" smtClean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148613" y="2828385"/>
            <a:ext cx="2867660" cy="19307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200" b="1" u="sng" dirty="0" smtClean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task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create a two page spread showing our </a:t>
            </a:r>
            <a:r>
              <a:rPr lang="en-GB" sz="12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of how to create a fair test and forces at work in the world. </a:t>
            </a:r>
            <a:endParaRPr lang="en-GB" sz="1200" dirty="0">
              <a:latin typeface="Sassoon primary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ight Arrow 23"/>
          <p:cNvSpPr>
            <a:spLocks/>
          </p:cNvSpPr>
          <p:nvPr/>
        </p:nvSpPr>
        <p:spPr>
          <a:xfrm>
            <a:off x="5151961" y="257763"/>
            <a:ext cx="71309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 rot="5400000">
            <a:off x="8305519" y="2051580"/>
            <a:ext cx="71309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6" name="Right Arrow 25"/>
          <p:cNvSpPr>
            <a:spLocks/>
          </p:cNvSpPr>
          <p:nvPr/>
        </p:nvSpPr>
        <p:spPr>
          <a:xfrm rot="8812305">
            <a:off x="6584034" y="5241064"/>
            <a:ext cx="71309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7" name="Right Arrow 26"/>
          <p:cNvSpPr>
            <a:spLocks/>
          </p:cNvSpPr>
          <p:nvPr/>
        </p:nvSpPr>
        <p:spPr>
          <a:xfrm rot="12836681">
            <a:off x="2383009" y="5070811"/>
            <a:ext cx="71309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026" name="Picture 2" descr="Forces and Magnets - Year 3 Science Resources - Twink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459" y="5515676"/>
            <a:ext cx="2234369" cy="111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hysics: Magnetic Force: Level 1 activity for kids | PrimaryLeap.co.u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712" y="1852931"/>
            <a:ext cx="1190682" cy="80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orces...tackle the tricky bits - Explorif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89935"/>
            <a:ext cx="2489253" cy="205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Year 3 science Forces and Magnets - powerpoints, worksheets, display &amp;  planning | Teaching Resourc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988669"/>
            <a:ext cx="2227407" cy="167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hree types magnets isolated on white Royalty Free Vect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469" y="932295"/>
            <a:ext cx="805494" cy="92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12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1155</TotalTime>
  <Words>205</Words>
  <Application>Microsoft Office PowerPoint</Application>
  <PresentationFormat>A4 Paper (210x297 mm)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Comic Sans MS</vt:lpstr>
      <vt:lpstr>Sassoon primary</vt:lpstr>
      <vt:lpstr>Times New Roman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Windows User</cp:lastModifiedBy>
  <cp:revision>65</cp:revision>
  <dcterms:created xsi:type="dcterms:W3CDTF">2021-01-24T18:08:29Z</dcterms:created>
  <dcterms:modified xsi:type="dcterms:W3CDTF">2023-01-04T15:08:05Z</dcterms:modified>
</cp:coreProperties>
</file>