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188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15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345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043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46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53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43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3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00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684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26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622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385489" y="78888"/>
            <a:ext cx="3136885" cy="278377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Rain Gauge: </a:t>
            </a:r>
            <a:r>
              <a:rPr lang="en-GB" sz="1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science/ </a:t>
            </a:r>
            <a:r>
              <a:rPr lang="en-GB" sz="12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endParaRPr lang="en-GB" sz="1200" b="1" i="1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</a:rPr>
              <a:t>We will ask questions about rainfall.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</a:rPr>
              <a:t>We will make a rain gauge to measure and record rain and snowfall over the next five weeks.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b="1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Weather diary: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observe and record today’s weather. We will compare it to previous weather diaries.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627813" y="75427"/>
            <a:ext cx="3122117" cy="27872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488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Rain Gauge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2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science/ maths</a:t>
            </a:r>
            <a:endParaRPr lang="en-GB" sz="1200" i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</a:rPr>
              <a:t>We will </a:t>
            </a:r>
            <a:r>
              <a:rPr lang="en-GB" sz="1200" dirty="0" smtClean="0">
                <a:latin typeface="Comic Sans MS" panose="030F0702030302020204" pitchFamily="66" charset="0"/>
              </a:rPr>
              <a:t>measure the week’s rain </a:t>
            </a:r>
            <a:r>
              <a:rPr lang="en-GB" sz="1200" dirty="0">
                <a:latin typeface="Comic Sans MS" panose="030F0702030302020204" pitchFamily="66" charset="0"/>
              </a:rPr>
              <a:t>and </a:t>
            </a:r>
            <a:r>
              <a:rPr lang="en-GB" sz="1200" dirty="0" smtClean="0">
                <a:latin typeface="Comic Sans MS" panose="030F0702030302020204" pitchFamily="66" charset="0"/>
              </a:rPr>
              <a:t>snowfall. We will record it in a chart.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 smtClean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</a:rPr>
              <a:t>Wind</a:t>
            </a:r>
            <a:r>
              <a:rPr lang="en-GB" sz="1200" b="1" dirty="0" smtClean="0">
                <a:latin typeface="Comic Sans MS" panose="030F0702030302020204" pitchFamily="66" charset="0"/>
              </a:rPr>
              <a:t>: </a:t>
            </a:r>
            <a:r>
              <a:rPr lang="en-GB" sz="1200" i="1" dirty="0" smtClean="0">
                <a:latin typeface="Comic Sans MS" panose="030F0702030302020204" pitchFamily="66" charset="0"/>
              </a:rPr>
              <a:t>science/ geography</a:t>
            </a:r>
            <a:endParaRPr lang="en-GB" sz="1200" i="1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</a:rPr>
              <a:t>We will ask questions about the wind.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</a:rPr>
              <a:t>We </a:t>
            </a:r>
            <a:r>
              <a:rPr lang="en-GB" sz="1200" dirty="0">
                <a:latin typeface="Comic Sans MS" panose="030F0702030302020204" pitchFamily="66" charset="0"/>
              </a:rPr>
              <a:t>will make a wind sock to measure wind direction. </a:t>
            </a:r>
            <a:r>
              <a:rPr lang="en-GB" sz="1200" dirty="0" smtClean="0">
                <a:latin typeface="Comic Sans MS" panose="030F0702030302020204" pitchFamily="66" charset="0"/>
              </a:rPr>
              <a:t>We will measure the wind once a day for a week.</a:t>
            </a: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27813" y="3767951"/>
            <a:ext cx="3164092" cy="306315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>
              <a:lnSpc>
                <a:spcPct val="107000"/>
              </a:lnSpc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Rain Gauge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science/ </a:t>
            </a:r>
            <a:r>
              <a:rPr lang="en-GB" sz="12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endParaRPr lang="en-GB" sz="1200" b="1" i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</a:rPr>
              <a:t>We will measure the week’s rain and snowfall. We will record it in a chart.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 smtClean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</a:rPr>
              <a:t>Wind</a:t>
            </a:r>
            <a:r>
              <a:rPr lang="en-GB" sz="1200" b="1" dirty="0" smtClean="0">
                <a:latin typeface="Comic Sans MS" panose="030F0702030302020204" pitchFamily="66" charset="0"/>
              </a:rPr>
              <a:t>: </a:t>
            </a:r>
            <a:r>
              <a:rPr lang="en-GB" sz="1200" i="1" dirty="0">
                <a:latin typeface="Comic Sans MS" panose="030F0702030302020204" pitchFamily="66" charset="0"/>
              </a:rPr>
              <a:t>science/ </a:t>
            </a:r>
            <a:r>
              <a:rPr lang="en-GB" sz="1200" i="1" dirty="0" smtClean="0">
                <a:latin typeface="Comic Sans MS" panose="030F0702030302020204" pitchFamily="66" charset="0"/>
              </a:rPr>
              <a:t>geography</a:t>
            </a:r>
            <a:endParaRPr lang="en-GB" sz="1200" b="1" i="1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</a:rPr>
              <a:t>We will </a:t>
            </a:r>
            <a:r>
              <a:rPr lang="en-GB" sz="1200" dirty="0" smtClean="0">
                <a:latin typeface="Comic Sans MS" panose="030F0702030302020204" pitchFamily="66" charset="0"/>
              </a:rPr>
              <a:t>measure the wind direction every day using a compass. We will record it.</a:t>
            </a: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</a:rPr>
              <a:t>Ice Experiment: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</a:rPr>
              <a:t>We will ask questions about what will happen to the ‘people’ stuck in the ice.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975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363413" y="3794845"/>
            <a:ext cx="3164092" cy="30362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endParaRPr lang="en-GB" sz="12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Rain Gauge</a:t>
            </a: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science/ </a:t>
            </a:r>
            <a:r>
              <a:rPr lang="en-GB" sz="12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endParaRPr lang="en-GB" sz="1200" b="1" i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</a:rPr>
              <a:t>We will measure the week’s rain and snowfall. We will record it in a chart</a:t>
            </a:r>
            <a:r>
              <a:rPr lang="en-GB" sz="1200" dirty="0" smtClean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>
                <a:latin typeface="Comic Sans MS" panose="030F0702030302020204" pitchFamily="66" charset="0"/>
              </a:rPr>
              <a:t>Ice Experiment: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</a:rPr>
              <a:t>We will observe what has happened to the ‘people’ stuck in the ice after the ice has been placed in 4 different locations.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endParaRPr lang="en-GB" sz="975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22731" y="84502"/>
            <a:ext cx="3071117" cy="69930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>
            <a:noAutofit/>
          </a:bodyPr>
          <a:lstStyle/>
          <a:p>
            <a:pPr algn="ctr">
              <a:spcAft>
                <a:spcPts val="650"/>
              </a:spcAft>
            </a:pPr>
            <a:r>
              <a:rPr lang="en-GB" sz="1625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1: </a:t>
            </a:r>
            <a:r>
              <a:rPr lang="en-GB" sz="1625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1</a:t>
            </a:r>
            <a:endParaRPr lang="en-GB" sz="1625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50"/>
              </a:spcAft>
            </a:pPr>
            <a:r>
              <a:rPr lang="en-GB" sz="1625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Seasonal Changes</a:t>
            </a:r>
            <a:endParaRPr lang="en-GB" sz="1625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ight Arrow 12">
            <a:extLst>
              <a:ext uri="{FF2B5EF4-FFF2-40B4-BE49-F238E27FC236}">
                <a16:creationId xmlns:a16="http://schemas.microsoft.com/office/drawing/2014/main" id="{B1775CFA-ABCB-4D30-B018-3E704DB180E5}"/>
              </a:ext>
            </a:extLst>
          </p:cNvPr>
          <p:cNvSpPr>
            <a:spLocks/>
          </p:cNvSpPr>
          <p:nvPr/>
        </p:nvSpPr>
        <p:spPr>
          <a:xfrm rot="5400000">
            <a:off x="7630048" y="3078492"/>
            <a:ext cx="1169896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29" name="Text Box 17"/>
          <p:cNvSpPr txBox="1">
            <a:spLocks noChangeArrowheads="1"/>
          </p:cNvSpPr>
          <p:nvPr/>
        </p:nvSpPr>
        <p:spPr bwMode="auto">
          <a:xfrm>
            <a:off x="132948" y="998357"/>
            <a:ext cx="3071117" cy="61967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Outcome: 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create a mind map by drawing and writing everything we have learnt about the seasons.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975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Text Box 17"/>
          <p:cNvSpPr txBox="1">
            <a:spLocks noChangeArrowheads="1"/>
          </p:cNvSpPr>
          <p:nvPr/>
        </p:nvSpPr>
        <p:spPr bwMode="auto">
          <a:xfrm>
            <a:off x="122731" y="3794844"/>
            <a:ext cx="2947257" cy="303626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74295" tIns="37148" rIns="74295" bIns="37148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endParaRPr lang="en-GB" sz="12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Rain Gauge: </a:t>
            </a:r>
            <a:r>
              <a:rPr lang="en-GB" sz="12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n-GB" sz="12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 maths/ </a:t>
            </a:r>
            <a:r>
              <a:rPr lang="en-GB" sz="1200" i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computing</a:t>
            </a:r>
            <a:endParaRPr lang="en-GB" sz="1200" b="1" i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>
                <a:latin typeface="Comic Sans MS" panose="030F0702030302020204" pitchFamily="66" charset="0"/>
              </a:rPr>
              <a:t>We will measure the week’s rain and snowfall. </a:t>
            </a:r>
            <a:r>
              <a:rPr lang="en-GB" sz="1200" dirty="0" smtClean="0">
                <a:latin typeface="Comic Sans MS" panose="030F0702030302020204" pitchFamily="66" charset="0"/>
              </a:rPr>
              <a:t>We will compare the weeks’ results. We will create a chart on the computer.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 smtClean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Assessment:</a:t>
            </a:r>
          </a:p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will create a mind map by drawing and writing everything we have learnt about the seasons.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1200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650"/>
              </a:spcAft>
            </a:pPr>
            <a:endParaRPr lang="en-GB" sz="975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ight Arrow 21"/>
          <p:cNvSpPr>
            <a:spLocks/>
          </p:cNvSpPr>
          <p:nvPr/>
        </p:nvSpPr>
        <p:spPr>
          <a:xfrm rot="10800000">
            <a:off x="2773450" y="5341063"/>
            <a:ext cx="593075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35" name="Right Arrow 34"/>
          <p:cNvSpPr>
            <a:spLocks/>
          </p:cNvSpPr>
          <p:nvPr/>
        </p:nvSpPr>
        <p:spPr>
          <a:xfrm>
            <a:off x="6322743" y="1104059"/>
            <a:ext cx="610140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sp>
        <p:nvSpPr>
          <p:cNvPr id="21" name="Right Arrow 20"/>
          <p:cNvSpPr>
            <a:spLocks/>
          </p:cNvSpPr>
          <p:nvPr/>
        </p:nvSpPr>
        <p:spPr>
          <a:xfrm rot="10800000">
            <a:off x="6026205" y="4795032"/>
            <a:ext cx="593075" cy="473631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537" y="2902118"/>
            <a:ext cx="1206445" cy="805302"/>
          </a:xfrm>
          <a:prstGeom prst="rect">
            <a:avLst/>
          </a:prstGeom>
        </p:spPr>
      </p:pic>
      <p:pic>
        <p:nvPicPr>
          <p:cNvPr id="1028" name="Picture 4" descr="Four Seasons - Spring | ACT Micro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45" y="1678454"/>
            <a:ext cx="2937097" cy="205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260" y="2893891"/>
            <a:ext cx="1973498" cy="821756"/>
          </a:xfrm>
          <a:prstGeom prst="rect">
            <a:avLst/>
          </a:prstGeom>
        </p:spPr>
      </p:pic>
      <p:pic>
        <p:nvPicPr>
          <p:cNvPr id="1030" name="Picture 6" descr="18 X 60 Orange And White Wind Sock [AWCS18-60O/W] - $54.95 : Airport  Windsock - windsocks, wind socks, aviation windsocks, windsock frames,  Windsoc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0674" y="2890479"/>
            <a:ext cx="1089256" cy="81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400</TotalTime>
  <Words>321</Words>
  <Application>Microsoft Office PowerPoint</Application>
  <PresentationFormat>A4 Paper (210x297 mm)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Windows User</cp:lastModifiedBy>
  <cp:revision>137</cp:revision>
  <cp:lastPrinted>2022-01-10T19:14:45Z</cp:lastPrinted>
  <dcterms:created xsi:type="dcterms:W3CDTF">2021-01-17T21:08:28Z</dcterms:created>
  <dcterms:modified xsi:type="dcterms:W3CDTF">2022-12-14T13:56:39Z</dcterms:modified>
</cp:coreProperties>
</file>