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F87780-3778-46AF-99F8-F300606B77E6}" v="1" dt="2022-12-23T23:05:58.8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3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Yates" userId="b653ebe55cdd0556" providerId="LiveId" clId="{3CF87780-3778-46AF-99F8-F300606B77E6}"/>
    <pc:docChg chg="custSel modSld">
      <pc:chgData name="Miranda Yates" userId="b653ebe55cdd0556" providerId="LiveId" clId="{3CF87780-3778-46AF-99F8-F300606B77E6}" dt="2022-12-23T23:11:01.752" v="1371" actId="1076"/>
      <pc:docMkLst>
        <pc:docMk/>
      </pc:docMkLst>
      <pc:sldChg chg="addSp delSp modSp mod">
        <pc:chgData name="Miranda Yates" userId="b653ebe55cdd0556" providerId="LiveId" clId="{3CF87780-3778-46AF-99F8-F300606B77E6}" dt="2022-12-23T23:11:01.752" v="1371" actId="1076"/>
        <pc:sldMkLst>
          <pc:docMk/>
          <pc:sldMk cId="791128495" sldId="256"/>
        </pc:sldMkLst>
        <pc:spChg chg="mod">
          <ac:chgData name="Miranda Yates" userId="b653ebe55cdd0556" providerId="LiveId" clId="{3CF87780-3778-46AF-99F8-F300606B77E6}" dt="2022-12-23T23:10:40.202" v="1366" actId="20577"/>
          <ac:spMkLst>
            <pc:docMk/>
            <pc:sldMk cId="791128495" sldId="256"/>
            <ac:spMk id="2" creationId="{E34688A1-D21B-208C-0C69-6655EFFA94AF}"/>
          </ac:spMkLst>
        </pc:spChg>
        <pc:spChg chg="mod">
          <ac:chgData name="Miranda Yates" userId="b653ebe55cdd0556" providerId="LiveId" clId="{3CF87780-3778-46AF-99F8-F300606B77E6}" dt="2022-12-23T23:07:08.499" v="1328" actId="1076"/>
          <ac:spMkLst>
            <pc:docMk/>
            <pc:sldMk cId="791128495" sldId="256"/>
            <ac:spMk id="4" creationId="{00000000-0000-0000-0000-000000000000}"/>
          </ac:spMkLst>
        </pc:spChg>
        <pc:spChg chg="del mod">
          <ac:chgData name="Miranda Yates" userId="b653ebe55cdd0556" providerId="LiveId" clId="{3CF87780-3778-46AF-99F8-F300606B77E6}" dt="2022-12-23T23:01:11.030" v="1290" actId="478"/>
          <ac:spMkLst>
            <pc:docMk/>
            <pc:sldMk cId="791128495" sldId="256"/>
            <ac:spMk id="5" creationId="{00000000-0000-0000-0000-000000000000}"/>
          </ac:spMkLst>
        </pc:spChg>
        <pc:spChg chg="mod">
          <ac:chgData name="Miranda Yates" userId="b653ebe55cdd0556" providerId="LiveId" clId="{3CF87780-3778-46AF-99F8-F300606B77E6}" dt="2022-12-23T23:05:58.806" v="1314" actId="1076"/>
          <ac:spMkLst>
            <pc:docMk/>
            <pc:sldMk cId="791128495" sldId="256"/>
            <ac:spMk id="8" creationId="{00000000-0000-0000-0000-000000000000}"/>
          </ac:spMkLst>
        </pc:spChg>
        <pc:spChg chg="mod">
          <ac:chgData name="Miranda Yates" userId="b653ebe55cdd0556" providerId="LiveId" clId="{3CF87780-3778-46AF-99F8-F300606B77E6}" dt="2022-12-23T23:11:01.752" v="1371" actId="1076"/>
          <ac:spMkLst>
            <pc:docMk/>
            <pc:sldMk cId="791128495" sldId="256"/>
            <ac:spMk id="9" creationId="{A927E4C8-C0B1-1F73-58A0-6BE1E47D937E}"/>
          </ac:spMkLst>
        </pc:spChg>
        <pc:spChg chg="mod">
          <ac:chgData name="Miranda Yates" userId="b653ebe55cdd0556" providerId="LiveId" clId="{3CF87780-3778-46AF-99F8-F300606B77E6}" dt="2022-12-23T23:10:23.263" v="1365" actId="20577"/>
          <ac:spMkLst>
            <pc:docMk/>
            <pc:sldMk cId="791128495" sldId="256"/>
            <ac:spMk id="11" creationId="{00000000-0000-0000-0000-000000000000}"/>
          </ac:spMkLst>
        </pc:spChg>
        <pc:spChg chg="mod">
          <ac:chgData name="Miranda Yates" userId="b653ebe55cdd0556" providerId="LiveId" clId="{3CF87780-3778-46AF-99F8-F300606B77E6}" dt="2022-12-23T23:01:57.488" v="1302" actId="1076"/>
          <ac:spMkLst>
            <pc:docMk/>
            <pc:sldMk cId="791128495" sldId="256"/>
            <ac:spMk id="13" creationId="{00000000-0000-0000-0000-000000000000}"/>
          </ac:spMkLst>
        </pc:spChg>
        <pc:spChg chg="mod">
          <ac:chgData name="Miranda Yates" userId="b653ebe55cdd0556" providerId="LiveId" clId="{3CF87780-3778-46AF-99F8-F300606B77E6}" dt="2022-12-23T23:06:09.588" v="1317" actId="1076"/>
          <ac:spMkLst>
            <pc:docMk/>
            <pc:sldMk cId="791128495" sldId="256"/>
            <ac:spMk id="14" creationId="{00000000-0000-0000-0000-000000000000}"/>
          </ac:spMkLst>
        </pc:spChg>
        <pc:spChg chg="mod">
          <ac:chgData name="Miranda Yates" userId="b653ebe55cdd0556" providerId="LiveId" clId="{3CF87780-3778-46AF-99F8-F300606B77E6}" dt="2022-12-23T23:10:43.187" v="1367" actId="20577"/>
          <ac:spMkLst>
            <pc:docMk/>
            <pc:sldMk cId="791128495" sldId="256"/>
            <ac:spMk id="15" creationId="{00000000-0000-0000-0000-000000000000}"/>
          </ac:spMkLst>
        </pc:spChg>
        <pc:spChg chg="mod">
          <ac:chgData name="Miranda Yates" userId="b653ebe55cdd0556" providerId="LiveId" clId="{3CF87780-3778-46AF-99F8-F300606B77E6}" dt="2022-12-23T23:06:17.980" v="1321" actId="1076"/>
          <ac:spMkLst>
            <pc:docMk/>
            <pc:sldMk cId="791128495" sldId="256"/>
            <ac:spMk id="25" creationId="{00000000-0000-0000-0000-000000000000}"/>
          </ac:spMkLst>
        </pc:spChg>
        <pc:spChg chg="del">
          <ac:chgData name="Miranda Yates" userId="b653ebe55cdd0556" providerId="LiveId" clId="{3CF87780-3778-46AF-99F8-F300606B77E6}" dt="2022-12-23T22:50:15.189" v="826" actId="478"/>
          <ac:spMkLst>
            <pc:docMk/>
            <pc:sldMk cId="791128495" sldId="256"/>
            <ac:spMk id="26" creationId="{00000000-0000-0000-0000-000000000000}"/>
          </ac:spMkLst>
        </pc:spChg>
        <pc:spChg chg="mod">
          <ac:chgData name="Miranda Yates" userId="b653ebe55cdd0556" providerId="LiveId" clId="{3CF87780-3778-46AF-99F8-F300606B77E6}" dt="2022-12-23T23:06:11.917" v="1319" actId="1076"/>
          <ac:spMkLst>
            <pc:docMk/>
            <pc:sldMk cId="791128495" sldId="256"/>
            <ac:spMk id="27" creationId="{00000000-0000-0000-0000-000000000000}"/>
          </ac:spMkLst>
        </pc:spChg>
        <pc:picChg chg="del mod">
          <ac:chgData name="Miranda Yates" userId="b653ebe55cdd0556" providerId="LiveId" clId="{3CF87780-3778-46AF-99F8-F300606B77E6}" dt="2022-12-23T22:30:25.126" v="12" actId="478"/>
          <ac:picMkLst>
            <pc:docMk/>
            <pc:sldMk cId="791128495" sldId="256"/>
            <ac:picMk id="3" creationId="{0437BCD9-9DCF-32EA-24C2-418695A96CE9}"/>
          </ac:picMkLst>
        </pc:picChg>
        <pc:picChg chg="del">
          <ac:chgData name="Miranda Yates" userId="b653ebe55cdd0556" providerId="LiveId" clId="{3CF87780-3778-46AF-99F8-F300606B77E6}" dt="2022-12-23T22:30:23.126" v="10" actId="478"/>
          <ac:picMkLst>
            <pc:docMk/>
            <pc:sldMk cId="791128495" sldId="256"/>
            <ac:picMk id="6" creationId="{F5D46265-919A-6D97-EC6D-7639129BDC27}"/>
          </ac:picMkLst>
        </pc:picChg>
        <pc:picChg chg="del">
          <ac:chgData name="Miranda Yates" userId="b653ebe55cdd0556" providerId="LiveId" clId="{3CF87780-3778-46AF-99F8-F300606B77E6}" dt="2022-12-23T22:32:41.169" v="25" actId="478"/>
          <ac:picMkLst>
            <pc:docMk/>
            <pc:sldMk cId="791128495" sldId="256"/>
            <ac:picMk id="7" creationId="{F0639D9E-72C7-CB30-0864-E81FAE6EF6D3}"/>
          </ac:picMkLst>
        </pc:picChg>
        <pc:picChg chg="add mod">
          <ac:chgData name="Miranda Yates" userId="b653ebe55cdd0556" providerId="LiveId" clId="{3CF87780-3778-46AF-99F8-F300606B77E6}" dt="2022-12-23T23:08:52.578" v="1349" actId="1076"/>
          <ac:picMkLst>
            <pc:docMk/>
            <pc:sldMk cId="791128495" sldId="256"/>
            <ac:picMk id="12" creationId="{CCD0E6B6-DDF2-C24C-12E7-430D1838B77A}"/>
          </ac:picMkLst>
        </pc:picChg>
        <pc:picChg chg="del">
          <ac:chgData name="Miranda Yates" userId="b653ebe55cdd0556" providerId="LiveId" clId="{3CF87780-3778-46AF-99F8-F300606B77E6}" dt="2022-12-23T22:31:07.506" v="20" actId="478"/>
          <ac:picMkLst>
            <pc:docMk/>
            <pc:sldMk cId="791128495" sldId="256"/>
            <ac:picMk id="16" creationId="{907B223D-B356-168C-4994-9C3200161829}"/>
          </ac:picMkLst>
        </pc:picChg>
        <pc:picChg chg="del">
          <ac:chgData name="Miranda Yates" userId="b653ebe55cdd0556" providerId="LiveId" clId="{3CF87780-3778-46AF-99F8-F300606B77E6}" dt="2022-12-23T22:32:42.512" v="27" actId="478"/>
          <ac:picMkLst>
            <pc:docMk/>
            <pc:sldMk cId="791128495" sldId="256"/>
            <ac:picMk id="18" creationId="{833B8EF8-15C3-A424-F8AA-1BB159A9904E}"/>
          </ac:picMkLst>
        </pc:picChg>
        <pc:picChg chg="add mod">
          <ac:chgData name="Miranda Yates" userId="b653ebe55cdd0556" providerId="LiveId" clId="{3CF87780-3778-46AF-99F8-F300606B77E6}" dt="2022-12-23T23:10:57.220" v="1370" actId="1076"/>
          <ac:picMkLst>
            <pc:docMk/>
            <pc:sldMk cId="791128495" sldId="256"/>
            <ac:picMk id="19" creationId="{8BA19BBF-99B0-5135-8AAF-37CCE525EB3B}"/>
          </ac:picMkLst>
        </pc:picChg>
        <pc:picChg chg="add mod">
          <ac:chgData name="Miranda Yates" userId="b653ebe55cdd0556" providerId="LiveId" clId="{3CF87780-3778-46AF-99F8-F300606B77E6}" dt="2022-12-23T23:07:17.750" v="1330" actId="1076"/>
          <ac:picMkLst>
            <pc:docMk/>
            <pc:sldMk cId="791128495" sldId="256"/>
            <ac:picMk id="21" creationId="{C6A24871-7BC9-91EA-62DD-FC7F4930CBDC}"/>
          </ac:picMkLst>
        </pc:picChg>
        <pc:picChg chg="del">
          <ac:chgData name="Miranda Yates" userId="b653ebe55cdd0556" providerId="LiveId" clId="{3CF87780-3778-46AF-99F8-F300606B77E6}" dt="2022-12-23T22:32:41.793" v="26" actId="478"/>
          <ac:picMkLst>
            <pc:docMk/>
            <pc:sldMk cId="791128495" sldId="256"/>
            <ac:picMk id="22" creationId="{80EF52FA-5EFD-C2D7-765C-B8ABC204357A}"/>
          </ac:picMkLst>
        </pc:picChg>
        <pc:picChg chg="add mod">
          <ac:chgData name="Miranda Yates" userId="b653ebe55cdd0556" providerId="LiveId" clId="{3CF87780-3778-46AF-99F8-F300606B77E6}" dt="2022-12-23T23:07:37.689" v="1336" actId="1076"/>
          <ac:picMkLst>
            <pc:docMk/>
            <pc:sldMk cId="791128495" sldId="256"/>
            <ac:picMk id="28" creationId="{3715E011-33F9-13AF-BAA9-E99882D3158C}"/>
          </ac:picMkLst>
        </pc:picChg>
        <pc:picChg chg="add mod">
          <ac:chgData name="Miranda Yates" userId="b653ebe55cdd0556" providerId="LiveId" clId="{3CF87780-3778-46AF-99F8-F300606B77E6}" dt="2022-12-23T23:09:13.690" v="1355" actId="1076"/>
          <ac:picMkLst>
            <pc:docMk/>
            <pc:sldMk cId="791128495" sldId="256"/>
            <ac:picMk id="30" creationId="{31B6EBAF-8733-31E0-0B43-425B59987F09}"/>
          </ac:picMkLst>
        </pc:picChg>
        <pc:picChg chg="add mod">
          <ac:chgData name="Miranda Yates" userId="b653ebe55cdd0556" providerId="LiveId" clId="{3CF87780-3778-46AF-99F8-F300606B77E6}" dt="2022-12-23T23:08:59.875" v="1352" actId="1076"/>
          <ac:picMkLst>
            <pc:docMk/>
            <pc:sldMk cId="791128495" sldId="256"/>
            <ac:picMk id="32" creationId="{6D206A34-C7FD-E6A5-DBCD-5E6040C2D1C0}"/>
          </ac:picMkLst>
        </pc:picChg>
        <pc:picChg chg="add mod">
          <ac:chgData name="Miranda Yates" userId="b653ebe55cdd0556" providerId="LiveId" clId="{3CF87780-3778-46AF-99F8-F300606B77E6}" dt="2022-12-23T23:10:09.840" v="1364" actId="1076"/>
          <ac:picMkLst>
            <pc:docMk/>
            <pc:sldMk cId="791128495" sldId="256"/>
            <ac:picMk id="34" creationId="{6AC3D045-7E11-2A5F-11C9-05238292CCD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0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47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6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49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59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6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2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18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9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5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68C2-CC29-4002-818C-B19706B311C4}" type="datetimeFigureOut">
              <a:rPr lang="en-GB" smtClean="0"/>
              <a:t>23/12/2022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39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722423" y="2069864"/>
            <a:ext cx="3807114" cy="140982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3: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Islam</a:t>
            </a:r>
            <a:endParaRPr lang="en-GB" sz="3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0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-208057" y="10415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08057" y="82604"/>
            <a:ext cx="2528545" cy="177485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1.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 to Islam.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E</a:t>
            </a:r>
            <a:r>
              <a:rPr lang="en-GB" sz="1200" b="0" i="0" u="none" strike="noStrike" baseline="0" dirty="0">
                <a:latin typeface="Century Gothic" panose="020B0502020202020204" pitchFamily="34" charset="0"/>
              </a:rPr>
              <a:t>xplain where Islam was founded and who founded the Muslim faith. Explain the key beliefs of the Islamic faith including the 5 pillars of Islam. </a:t>
            </a:r>
            <a:r>
              <a:rPr lang="en-GB" sz="1800" b="0" i="0" u="none" strike="noStrike" baseline="0" dirty="0">
                <a:solidFill>
                  <a:srgbClr val="4EB918"/>
                </a:solidFill>
                <a:latin typeface="BPreplay"/>
              </a:rPr>
              <a:t>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427111" y="113013"/>
            <a:ext cx="3051778" cy="176616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 Places.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Finding out about mosques. Draw, label and create a model of a mosque explaining the key features and why they are important to Muslims.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837903" y="1059511"/>
            <a:ext cx="2860040" cy="19307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 Festivals.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Name, describe and understand the importance of key festivals within the Islamic Faith. Create a group presentation about a festival.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6543715" y="4258797"/>
            <a:ext cx="3118527" cy="23779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Holy Book. </a:t>
            </a:r>
          </a:p>
          <a:p>
            <a:pPr algn="l"/>
            <a:r>
              <a:rPr lang="en-GB" sz="1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learn about the </a:t>
            </a:r>
            <a:r>
              <a:rPr lang="en-GB" sz="1200" b="0" i="0" u="none" strike="noStrike" baseline="0" dirty="0">
                <a:latin typeface="Century Gothic" panose="020B0502020202020204" pitchFamily="34" charset="0"/>
              </a:rPr>
              <a:t>Qur’an.</a:t>
            </a:r>
          </a:p>
          <a:p>
            <a:pPr algn="l"/>
            <a:r>
              <a:rPr lang="en-GB" sz="1200" dirty="0">
                <a:latin typeface="Century Gothic" panose="020B0502020202020204" pitchFamily="34" charset="0"/>
              </a:rPr>
              <a:t>and </a:t>
            </a:r>
            <a:r>
              <a:rPr lang="en-GB" sz="1200" b="0" i="0" u="none" strike="noStrike" baseline="0" dirty="0">
                <a:latin typeface="Century Gothic" panose="020B0502020202020204" pitchFamily="34" charset="0"/>
              </a:rPr>
              <a:t>explain how the words in the Qur’an were revealed to Muhammad in the Islamic Faith. </a:t>
            </a:r>
          </a:p>
          <a:p>
            <a:pPr algn="l"/>
            <a:endParaRPr lang="en-GB" sz="1200" b="0" i="0" u="none" strike="noStrike" baseline="0" dirty="0">
              <a:latin typeface="Century Gothic" panose="020B0502020202020204" pitchFamily="34" charset="0"/>
            </a:endParaRPr>
          </a:p>
          <a:p>
            <a:pPr algn="l"/>
            <a:r>
              <a:rPr lang="en-GB" sz="1200" b="0" i="0" u="none" strike="noStrike" baseline="0" dirty="0">
                <a:latin typeface="Century Gothic" panose="020B0502020202020204" pitchFamily="34" charset="0"/>
              </a:rPr>
              <a:t>To discuss and record differences and similarities between Muslim beliefs about the Qur’an and those of other religions. </a:t>
            </a:r>
            <a:endParaRPr lang="en-GB" sz="12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ight Arrow 23"/>
          <p:cNvSpPr>
            <a:spLocks/>
          </p:cNvSpPr>
          <p:nvPr/>
        </p:nvSpPr>
        <p:spPr>
          <a:xfrm>
            <a:off x="2755589" y="704631"/>
            <a:ext cx="539975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 rot="942077">
            <a:off x="6307234" y="582296"/>
            <a:ext cx="767152" cy="533254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7" name="Right Arrow 26"/>
          <p:cNvSpPr>
            <a:spLocks/>
          </p:cNvSpPr>
          <p:nvPr/>
        </p:nvSpPr>
        <p:spPr>
          <a:xfrm rot="5400000">
            <a:off x="7274836" y="3334344"/>
            <a:ext cx="896375" cy="509045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" name="Text Box 15">
            <a:extLst>
              <a:ext uri="{FF2B5EF4-FFF2-40B4-BE49-F238E27FC236}">
                <a16:creationId xmlns:a16="http://schemas.microsoft.com/office/drawing/2014/main" id="{E34688A1-D21B-208C-0C69-6655EFFA9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39" y="4258797"/>
            <a:ext cx="2665881" cy="220622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5.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Symbols and Meanings.</a:t>
            </a:r>
          </a:p>
          <a:p>
            <a:r>
              <a:rPr lang="en-GB" sz="12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Discuss and compare symbols linked to different religions, how these symbols are used and why.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 panose="020B0502020202020204" pitchFamily="34" charset="0"/>
              </a:rPr>
              <a:t>Create an artwork based on symbols associated with the Islamic faith. </a:t>
            </a:r>
            <a:r>
              <a:rPr lang="en-GB" sz="12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r>
              <a:rPr lang="en-GB" sz="1800" b="0" i="0" u="none" strike="noStrike" baseline="0" dirty="0">
                <a:solidFill>
                  <a:srgbClr val="000000"/>
                </a:solidFill>
                <a:latin typeface="BPreplay"/>
              </a:rPr>
              <a:t>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Sassoon primary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ight Arrow 25">
            <a:extLst>
              <a:ext uri="{FF2B5EF4-FFF2-40B4-BE49-F238E27FC236}">
                <a16:creationId xmlns:a16="http://schemas.microsoft.com/office/drawing/2014/main" id="{A927E4C8-C0B1-1F73-58A0-6BE1E47D937E}"/>
              </a:ext>
            </a:extLst>
          </p:cNvPr>
          <p:cNvSpPr>
            <a:spLocks/>
          </p:cNvSpPr>
          <p:nvPr/>
        </p:nvSpPr>
        <p:spPr>
          <a:xfrm rot="10800000">
            <a:off x="4572366" y="4159307"/>
            <a:ext cx="767153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D0E6B6-DDF2-C24C-12E7-430D1838B7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978" y="1992696"/>
            <a:ext cx="1269351" cy="12877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A19BBF-99B0-5135-8AAF-37CCE525E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491" y="4895162"/>
            <a:ext cx="2027096" cy="15698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6A24871-7BC9-91EA-62DD-FC7F4930CB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0777" y="3018425"/>
            <a:ext cx="1491466" cy="114088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715E011-33F9-13AF-BAA9-E99882D315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1170" y="12917"/>
            <a:ext cx="1390679" cy="9510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1B6EBAF-8733-31E0-0B43-425B59987F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2423" y="2048143"/>
            <a:ext cx="1133595" cy="99478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D206A34-C7FD-E6A5-DBCD-5E6040C2D1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25706" y="2759676"/>
            <a:ext cx="1203831" cy="71284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AC3D045-7E11-2A5F-11C9-05238292CC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45267" y="3082543"/>
            <a:ext cx="1491335" cy="105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2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2386</TotalTime>
  <Words>190</Words>
  <Application>Microsoft Office PowerPoint</Application>
  <PresentationFormat>A4 Paper (210x297 mm)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BPreplay</vt:lpstr>
      <vt:lpstr>Calibri</vt:lpstr>
      <vt:lpstr>Calibri Light</vt:lpstr>
      <vt:lpstr>Century Gothic</vt:lpstr>
      <vt:lpstr>Comic Sans MS</vt:lpstr>
      <vt:lpstr>Sassoon primary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Miranda Yates</cp:lastModifiedBy>
  <cp:revision>50</cp:revision>
  <dcterms:created xsi:type="dcterms:W3CDTF">2021-01-24T18:08:29Z</dcterms:created>
  <dcterms:modified xsi:type="dcterms:W3CDTF">2022-12-23T23:11:07Z</dcterms:modified>
</cp:coreProperties>
</file>