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753437" y="103502"/>
            <a:ext cx="4539125" cy="597028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How can people </a:t>
            </a:r>
            <a:r>
              <a:rPr lang="en-GB" dirty="0">
                <a:latin typeface="Comic Sans MS" panose="030F0702030302020204" pitchFamily="66" charset="0"/>
              </a:rPr>
              <a:t>change the world?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343400"/>
              </p:ext>
            </p:extLst>
          </p:nvPr>
        </p:nvGraphicFramePr>
        <p:xfrm>
          <a:off x="4917760" y="878945"/>
          <a:ext cx="4589128" cy="32105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89128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273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629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equator is halfway between the north pole and the south pole.</a:t>
                      </a:r>
                      <a:endParaRPr lang="en-GB" sz="1200" kern="1200" baseline="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629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Hot countries are close to the equator and colder countries are further away.</a:t>
                      </a:r>
                      <a:endParaRPr lang="en-GB" sz="1200" kern="1200" baseline="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7055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All over the world, people have not been treated fairly just because of the colour of their skin, their religion or because they were a woman.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baseline="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7394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Rosa Parks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said ‘no’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would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not give up her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bus seat to a white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person. Her brave step ended with the law being changed to make travel fair for everyone.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319720"/>
              </p:ext>
            </p:extLst>
          </p:nvPr>
        </p:nvGraphicFramePr>
        <p:xfrm>
          <a:off x="64749" y="884599"/>
          <a:ext cx="4821096" cy="35052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63507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557589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253071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33933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compass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tool which shows the directions north, south, east and west.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45220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climate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weather found in a certain place over a long period of time</a:t>
                      </a:r>
                      <a:endParaRPr lang="en-GB" sz="1200" kern="1200" baseline="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desert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 place where there is a shortage of water for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25573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equality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Everyone has the same rights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8473225"/>
                  </a:ext>
                </a:extLst>
              </a:tr>
              <a:tr h="28771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prejudice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Thoughts about someone from a different background without a reason.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6220934"/>
                  </a:ext>
                </a:extLst>
              </a:tr>
              <a:tr h="26766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past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Having happened in an earlier time.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469208"/>
                  </a:ext>
                </a:extLst>
              </a:tr>
              <a:tr h="26766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present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happening now.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008991"/>
                  </a:ext>
                </a:extLst>
              </a:tr>
              <a:tr h="26766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future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Will happen in time to come.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167495"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731066"/>
                  </a:ext>
                </a:extLst>
              </a:tr>
            </a:tbl>
          </a:graphicData>
        </a:graphic>
      </p:graphicFrame>
      <p:pic>
        <p:nvPicPr>
          <p:cNvPr id="1028" name="Picture 4" descr="Rosa Parks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581" y="4692848"/>
            <a:ext cx="1534527" cy="165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882212" y="6335262"/>
            <a:ext cx="17605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entury Gothic" panose="020B0502020202020204" pitchFamily="34" charset="0"/>
              </a:rPr>
              <a:t>Rosa Parks</a:t>
            </a:r>
          </a:p>
        </p:txBody>
      </p:sp>
      <p:pic>
        <p:nvPicPr>
          <p:cNvPr id="15" name="Picture 12" descr="How One Person Can Change the World - Be Kind Be Hap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043" y="112187"/>
            <a:ext cx="1031780" cy="68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2" descr="How One Person Can Change the World - Be Kind Be Hap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898" y="96084"/>
            <a:ext cx="1031780" cy="68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82EE55-40DC-4136-B2F9-52476014B1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812" y="87493"/>
            <a:ext cx="877076" cy="783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639E08-DFDE-9537-1179-66D4AE02F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53" y="116887"/>
            <a:ext cx="877076" cy="783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C12FB5-17B5-7BD7-9DAE-F65BA4A892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685" y="4808852"/>
            <a:ext cx="2629267" cy="169568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26B9B9-9033-AAFB-F9B1-1B7A486D8A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3436" y="4808852"/>
            <a:ext cx="2693437" cy="143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57A0E0-FF56-487E-A471-9E9C2B321091}">
  <ds:schemaRefs>
    <ds:schemaRef ds:uri="http://schemas.openxmlformats.org/package/2006/metadata/core-properties"/>
    <ds:schemaRef ds:uri="http://schemas.microsoft.com/office/2006/documentManagement/types"/>
    <ds:schemaRef ds:uri="eb370ac7-8fc3-4cb4-a9ab-ccfeca1627d9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49e7a498-3891-4273-827e-8a63e12963a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9ED843C-6071-4E5E-B338-DCB15A64DC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5119500-C9CE-49F7-BA39-A5B22E882B8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1952</TotalTime>
  <Words>185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Emilia Carlin</cp:lastModifiedBy>
  <cp:revision>110</cp:revision>
  <cp:lastPrinted>2026-02-04T15:51:26Z</cp:lastPrinted>
  <dcterms:created xsi:type="dcterms:W3CDTF">2020-10-31T12:47:54Z</dcterms:created>
  <dcterms:modified xsi:type="dcterms:W3CDTF">2026-02-04T15:55:48Z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447800</vt:r8>
  </property>
  <property fmtid="{D5CDD505-2E9C-101B-9397-08002B2CF9AE}" pid="4" name="MediaServiceImageTags">
    <vt:lpwstr/>
  </property>
</Properties>
</file>