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notesMasterIdLst>
    <p:notesMasterId r:id="rId6"/>
  </p:notesMasterIdLst>
  <p:sldIdLst>
    <p:sldId id="256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87CD885E-ECC5-48A9-BC01-C8E61DEF1201}" v="184" dt="2025-08-28T12:10:52.38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>
        <p:scale>
          <a:sx n="110" d="100"/>
          <a:sy n="110" d="100"/>
        </p:scale>
        <p:origin x="52" y="-222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12" Type="http://schemas.microsoft.com/office/2015/10/relationships/revisionInfo" Target="revisionInfo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11" Type="http://schemas.microsoft.com/office/2016/11/relationships/changesInfo" Target="changesInfos/changesInfo1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Hannah Dineen" userId="e058fa7c-ce3e-4e3d-93b0-ee652900b753" providerId="ADAL" clId="{87CD885E-ECC5-48A9-BC01-C8E61DEF1201}"/>
    <pc:docChg chg="undo custSel modSld">
      <pc:chgData name="Hannah Dineen" userId="e058fa7c-ce3e-4e3d-93b0-ee652900b753" providerId="ADAL" clId="{87CD885E-ECC5-48A9-BC01-C8E61DEF1201}" dt="2025-08-28T12:11:28.271" v="575" actId="20577"/>
      <pc:docMkLst>
        <pc:docMk/>
      </pc:docMkLst>
      <pc:sldChg chg="addSp delSp modSp mod">
        <pc:chgData name="Hannah Dineen" userId="e058fa7c-ce3e-4e3d-93b0-ee652900b753" providerId="ADAL" clId="{87CD885E-ECC5-48A9-BC01-C8E61DEF1201}" dt="2025-08-28T12:11:28.271" v="575" actId="20577"/>
        <pc:sldMkLst>
          <pc:docMk/>
          <pc:sldMk cId="109857222" sldId="256"/>
        </pc:sldMkLst>
        <pc:spChg chg="add mod">
          <ac:chgData name="Hannah Dineen" userId="e058fa7c-ce3e-4e3d-93b0-ee652900b753" providerId="ADAL" clId="{87CD885E-ECC5-48A9-BC01-C8E61DEF1201}" dt="2025-08-04T16:33:08.601" v="58" actId="12789"/>
          <ac:spMkLst>
            <pc:docMk/>
            <pc:sldMk cId="109857222" sldId="256"/>
            <ac:spMk id="4" creationId="{C5AC4E19-92E5-BACA-2A88-63E7E7304A18}"/>
          </ac:spMkLst>
        </pc:spChg>
        <pc:spChg chg="add mod">
          <ac:chgData name="Hannah Dineen" userId="e058fa7c-ce3e-4e3d-93b0-ee652900b753" providerId="ADAL" clId="{87CD885E-ECC5-48A9-BC01-C8E61DEF1201}" dt="2025-08-05T15:46:38.620" v="181" actId="115"/>
          <ac:spMkLst>
            <pc:docMk/>
            <pc:sldMk cId="109857222" sldId="256"/>
            <ac:spMk id="5" creationId="{CAC404C9-9C2E-57C0-E22A-57B197DC7E6F}"/>
          </ac:spMkLst>
        </pc:spChg>
        <pc:spChg chg="add mod">
          <ac:chgData name="Hannah Dineen" userId="e058fa7c-ce3e-4e3d-93b0-ee652900b753" providerId="ADAL" clId="{87CD885E-ECC5-48A9-BC01-C8E61DEF1201}" dt="2025-08-26T15:01:03.626" v="553" actId="20577"/>
          <ac:spMkLst>
            <pc:docMk/>
            <pc:sldMk cId="109857222" sldId="256"/>
            <ac:spMk id="8" creationId="{0B228E0F-FF06-CDCD-CE68-0BAA257ABD3F}"/>
          </ac:spMkLst>
        </pc:spChg>
        <pc:spChg chg="add mod">
          <ac:chgData name="Hannah Dineen" userId="e058fa7c-ce3e-4e3d-93b0-ee652900b753" providerId="ADAL" clId="{87CD885E-ECC5-48A9-BC01-C8E61DEF1201}" dt="2025-08-05T15:59:17.750" v="489" actId="1076"/>
          <ac:spMkLst>
            <pc:docMk/>
            <pc:sldMk cId="109857222" sldId="256"/>
            <ac:spMk id="11" creationId="{2180C4AA-F3CA-064E-CBD0-4776B7D88DD8}"/>
          </ac:spMkLst>
        </pc:spChg>
        <pc:spChg chg="add mod">
          <ac:chgData name="Hannah Dineen" userId="e058fa7c-ce3e-4e3d-93b0-ee652900b753" providerId="ADAL" clId="{87CD885E-ECC5-48A9-BC01-C8E61DEF1201}" dt="2025-08-05T15:45:26.315" v="165" actId="12788"/>
          <ac:spMkLst>
            <pc:docMk/>
            <pc:sldMk cId="109857222" sldId="256"/>
            <ac:spMk id="12" creationId="{9482E3D1-7FFD-5F65-8452-71404EAD1FA8}"/>
          </ac:spMkLst>
        </pc:spChg>
        <pc:spChg chg="add mod">
          <ac:chgData name="Hannah Dineen" userId="e058fa7c-ce3e-4e3d-93b0-ee652900b753" providerId="ADAL" clId="{87CD885E-ECC5-48A9-BC01-C8E61DEF1201}" dt="2025-08-28T12:11:28.271" v="575" actId="20577"/>
          <ac:spMkLst>
            <pc:docMk/>
            <pc:sldMk cId="109857222" sldId="256"/>
            <ac:spMk id="13" creationId="{9BD8ABC6-6554-A279-8DA3-AC745A2B180D}"/>
          </ac:spMkLst>
        </pc:spChg>
        <pc:spChg chg="add mod">
          <ac:chgData name="Hannah Dineen" userId="e058fa7c-ce3e-4e3d-93b0-ee652900b753" providerId="ADAL" clId="{87CD885E-ECC5-48A9-BC01-C8E61DEF1201}" dt="2025-08-05T15:46:00.558" v="170" actId="14100"/>
          <ac:spMkLst>
            <pc:docMk/>
            <pc:sldMk cId="109857222" sldId="256"/>
            <ac:spMk id="14" creationId="{0DC6DC52-0DA0-38C1-B3FC-ABFA8184E189}"/>
          </ac:spMkLst>
        </pc:spChg>
        <pc:spChg chg="add mod">
          <ac:chgData name="Hannah Dineen" userId="e058fa7c-ce3e-4e3d-93b0-ee652900b753" providerId="ADAL" clId="{87CD885E-ECC5-48A9-BC01-C8E61DEF1201}" dt="2025-08-05T15:59:08.302" v="483" actId="1038"/>
          <ac:spMkLst>
            <pc:docMk/>
            <pc:sldMk cId="109857222" sldId="256"/>
            <ac:spMk id="32" creationId="{5047481C-2828-C6A6-207F-81AB3A23B2C0}"/>
          </ac:spMkLst>
        </pc:spChg>
        <pc:spChg chg="add mod">
          <ac:chgData name="Hannah Dineen" userId="e058fa7c-ce3e-4e3d-93b0-ee652900b753" providerId="ADAL" clId="{87CD885E-ECC5-48A9-BC01-C8E61DEF1201}" dt="2025-08-05T15:59:11.777" v="485" actId="1076"/>
          <ac:spMkLst>
            <pc:docMk/>
            <pc:sldMk cId="109857222" sldId="256"/>
            <ac:spMk id="33" creationId="{63BF9D4E-6C06-4C3C-F522-CE8F4ECD45EA}"/>
          </ac:spMkLst>
        </pc:spChg>
        <pc:spChg chg="add mod">
          <ac:chgData name="Hannah Dineen" userId="e058fa7c-ce3e-4e3d-93b0-ee652900b753" providerId="ADAL" clId="{87CD885E-ECC5-48A9-BC01-C8E61DEF1201}" dt="2025-08-05T15:59:22.233" v="493" actId="1036"/>
          <ac:spMkLst>
            <pc:docMk/>
            <pc:sldMk cId="109857222" sldId="256"/>
            <ac:spMk id="34" creationId="{454F8667-DAA2-91E4-E468-2BBBA9FFE038}"/>
          </ac:spMkLst>
        </pc:spChg>
        <pc:spChg chg="add mod">
          <ac:chgData name="Hannah Dineen" userId="e058fa7c-ce3e-4e3d-93b0-ee652900b753" providerId="ADAL" clId="{87CD885E-ECC5-48A9-BC01-C8E61DEF1201}" dt="2025-08-05T15:59:34.979" v="496" actId="688"/>
          <ac:spMkLst>
            <pc:docMk/>
            <pc:sldMk cId="109857222" sldId="256"/>
            <ac:spMk id="35" creationId="{2C0A94F9-8FF7-9224-5206-3A69EFC6A0AC}"/>
          </ac:spMkLst>
        </pc:spChg>
        <pc:spChg chg="add mod">
          <ac:chgData name="Hannah Dineen" userId="e058fa7c-ce3e-4e3d-93b0-ee652900b753" providerId="ADAL" clId="{87CD885E-ECC5-48A9-BC01-C8E61DEF1201}" dt="2025-08-05T15:59:38.767" v="498" actId="1076"/>
          <ac:spMkLst>
            <pc:docMk/>
            <pc:sldMk cId="109857222" sldId="256"/>
            <ac:spMk id="36" creationId="{2B20473A-F114-843B-43CF-871DF2EE41A2}"/>
          </ac:spMkLst>
        </pc:spChg>
        <pc:picChg chg="add mod">
          <ac:chgData name="Hannah Dineen" userId="e058fa7c-ce3e-4e3d-93b0-ee652900b753" providerId="ADAL" clId="{87CD885E-ECC5-48A9-BC01-C8E61DEF1201}" dt="2025-08-05T15:58:40.289" v="475" actId="1037"/>
          <ac:picMkLst>
            <pc:docMk/>
            <pc:sldMk cId="109857222" sldId="256"/>
            <ac:picMk id="6" creationId="{551F4856-D374-E5EA-F336-5B41B5DAA567}"/>
          </ac:picMkLst>
        </pc:picChg>
        <pc:picChg chg="add mod modCrop">
          <ac:chgData name="Hannah Dineen" userId="e058fa7c-ce3e-4e3d-93b0-ee652900b753" providerId="ADAL" clId="{87CD885E-ECC5-48A9-BC01-C8E61DEF1201}" dt="2025-08-05T15:58:29.553" v="465" actId="1037"/>
          <ac:picMkLst>
            <pc:docMk/>
            <pc:sldMk cId="109857222" sldId="256"/>
            <ac:picMk id="7" creationId="{AFE2E3CD-B1ED-4232-D503-3F0367EB62CC}"/>
          </ac:picMkLst>
        </pc:picChg>
        <pc:picChg chg="add mod modCrop">
          <ac:chgData name="Hannah Dineen" userId="e058fa7c-ce3e-4e3d-93b0-ee652900b753" providerId="ADAL" clId="{87CD885E-ECC5-48A9-BC01-C8E61DEF1201}" dt="2025-08-05T15:50:11.225" v="250" actId="1036"/>
          <ac:picMkLst>
            <pc:docMk/>
            <pc:sldMk cId="109857222" sldId="256"/>
            <ac:picMk id="10" creationId="{D6A91EB7-452F-673E-7C0B-386091898DC3}"/>
          </ac:picMkLst>
        </pc:picChg>
        <pc:picChg chg="add mod modCrop">
          <ac:chgData name="Hannah Dineen" userId="e058fa7c-ce3e-4e3d-93b0-ee652900b753" providerId="ADAL" clId="{87CD885E-ECC5-48A9-BC01-C8E61DEF1201}" dt="2025-08-05T15:51:13.710" v="279" actId="1037"/>
          <ac:picMkLst>
            <pc:docMk/>
            <pc:sldMk cId="109857222" sldId="256"/>
            <ac:picMk id="15" creationId="{11799290-F126-D9DC-2D18-4C798EB075F2}"/>
          </ac:picMkLst>
        </pc:picChg>
        <pc:picChg chg="add mod">
          <ac:chgData name="Hannah Dineen" userId="e058fa7c-ce3e-4e3d-93b0-ee652900b753" providerId="ADAL" clId="{87CD885E-ECC5-48A9-BC01-C8E61DEF1201}" dt="2025-08-05T15:46:10.330" v="172" actId="1076"/>
          <ac:picMkLst>
            <pc:docMk/>
            <pc:sldMk cId="109857222" sldId="256"/>
            <ac:picMk id="16" creationId="{B4E762D0-8ED9-C7DC-687A-2138EE7EB44E}"/>
          </ac:picMkLst>
        </pc:picChg>
        <pc:picChg chg="add mod modCrop">
          <ac:chgData name="Hannah Dineen" userId="e058fa7c-ce3e-4e3d-93b0-ee652900b753" providerId="ADAL" clId="{87CD885E-ECC5-48A9-BC01-C8E61DEF1201}" dt="2025-08-05T15:51:35.351" v="285" actId="1035"/>
          <ac:picMkLst>
            <pc:docMk/>
            <pc:sldMk cId="109857222" sldId="256"/>
            <ac:picMk id="17" creationId="{482DD0FE-49E3-3AE1-25FB-DBE24073E4D5}"/>
          </ac:picMkLst>
        </pc:picChg>
        <pc:picChg chg="add mod modCrop">
          <ac:chgData name="Hannah Dineen" userId="e058fa7c-ce3e-4e3d-93b0-ee652900b753" providerId="ADAL" clId="{87CD885E-ECC5-48A9-BC01-C8E61DEF1201}" dt="2025-08-05T15:53:13.452" v="328" actId="1037"/>
          <ac:picMkLst>
            <pc:docMk/>
            <pc:sldMk cId="109857222" sldId="256"/>
            <ac:picMk id="18" creationId="{BC8CDEEA-0414-9DD3-35A6-7748C9D9A0A2}"/>
          </ac:picMkLst>
        </pc:picChg>
        <pc:picChg chg="add mod modCrop">
          <ac:chgData name="Hannah Dineen" userId="e058fa7c-ce3e-4e3d-93b0-ee652900b753" providerId="ADAL" clId="{87CD885E-ECC5-48A9-BC01-C8E61DEF1201}" dt="2025-08-05T15:54:04.294" v="367" actId="14100"/>
          <ac:picMkLst>
            <pc:docMk/>
            <pc:sldMk cId="109857222" sldId="256"/>
            <ac:picMk id="20" creationId="{97B317E4-BC8E-D274-444F-6D441BE62A4E}"/>
          </ac:picMkLst>
        </pc:picChg>
        <pc:picChg chg="add mod">
          <ac:chgData name="Hannah Dineen" userId="e058fa7c-ce3e-4e3d-93b0-ee652900b753" providerId="ADAL" clId="{87CD885E-ECC5-48A9-BC01-C8E61DEF1201}" dt="2025-08-05T15:46:00.558" v="170" actId="14100"/>
          <ac:picMkLst>
            <pc:docMk/>
            <pc:sldMk cId="109857222" sldId="256"/>
            <ac:picMk id="21" creationId="{F2801B18-95E0-9755-A9B1-2974E106A817}"/>
          </ac:picMkLst>
        </pc:picChg>
        <pc:picChg chg="add mod modCrop">
          <ac:chgData name="Hannah Dineen" userId="e058fa7c-ce3e-4e3d-93b0-ee652900b753" providerId="ADAL" clId="{87CD885E-ECC5-48A9-BC01-C8E61DEF1201}" dt="2025-08-05T15:54:40.090" v="381" actId="1038"/>
          <ac:picMkLst>
            <pc:docMk/>
            <pc:sldMk cId="109857222" sldId="256"/>
            <ac:picMk id="22" creationId="{770AC8E6-7428-9CC2-50A3-255293ECA9A0}"/>
          </ac:picMkLst>
        </pc:picChg>
        <pc:picChg chg="add mod">
          <ac:chgData name="Hannah Dineen" userId="e058fa7c-ce3e-4e3d-93b0-ee652900b753" providerId="ADAL" clId="{87CD885E-ECC5-48A9-BC01-C8E61DEF1201}" dt="2025-08-05T15:45:31.928" v="166" actId="1076"/>
          <ac:picMkLst>
            <pc:docMk/>
            <pc:sldMk cId="109857222" sldId="256"/>
            <ac:picMk id="23" creationId="{C453F44E-64E6-C1B6-F392-D715A9885909}"/>
          </ac:picMkLst>
        </pc:picChg>
        <pc:picChg chg="add mod modCrop">
          <ac:chgData name="Hannah Dineen" userId="e058fa7c-ce3e-4e3d-93b0-ee652900b753" providerId="ADAL" clId="{87CD885E-ECC5-48A9-BC01-C8E61DEF1201}" dt="2025-08-05T15:54:14.931" v="368" actId="1076"/>
          <ac:picMkLst>
            <pc:docMk/>
            <pc:sldMk cId="109857222" sldId="256"/>
            <ac:picMk id="24" creationId="{7D0A9339-5B28-CC56-4D8E-62F9E3E3F9A0}"/>
          </ac:picMkLst>
        </pc:picChg>
        <pc:picChg chg="add mod">
          <ac:chgData name="Hannah Dineen" userId="e058fa7c-ce3e-4e3d-93b0-ee652900b753" providerId="ADAL" clId="{87CD885E-ECC5-48A9-BC01-C8E61DEF1201}" dt="2025-08-05T15:54:49.677" v="388" actId="1076"/>
          <ac:picMkLst>
            <pc:docMk/>
            <pc:sldMk cId="109857222" sldId="256"/>
            <ac:picMk id="26" creationId="{B4D4C65B-4F26-E676-4FE5-E5B531838F97}"/>
          </ac:picMkLst>
        </pc:picChg>
        <pc:picChg chg="add mod modCrop">
          <ac:chgData name="Hannah Dineen" userId="e058fa7c-ce3e-4e3d-93b0-ee652900b753" providerId="ADAL" clId="{87CD885E-ECC5-48A9-BC01-C8E61DEF1201}" dt="2025-08-05T15:55:01.882" v="390" actId="1076"/>
          <ac:picMkLst>
            <pc:docMk/>
            <pc:sldMk cId="109857222" sldId="256"/>
            <ac:picMk id="27" creationId="{921063B4-0D79-7269-B5C8-371BF035A55F}"/>
          </ac:picMkLst>
        </pc:picChg>
        <pc:picChg chg="add mod">
          <ac:chgData name="Hannah Dineen" userId="e058fa7c-ce3e-4e3d-93b0-ee652900b753" providerId="ADAL" clId="{87CD885E-ECC5-48A9-BC01-C8E61DEF1201}" dt="2025-08-05T15:56:33.340" v="419" actId="1076"/>
          <ac:picMkLst>
            <pc:docMk/>
            <pc:sldMk cId="109857222" sldId="256"/>
            <ac:picMk id="29" creationId="{5889EDF0-CCB1-4061-2976-4B6F7AB49726}"/>
          </ac:picMkLst>
        </pc:picChg>
        <pc:picChg chg="add mod modCrop">
          <ac:chgData name="Hannah Dineen" userId="e058fa7c-ce3e-4e3d-93b0-ee652900b753" providerId="ADAL" clId="{87CD885E-ECC5-48A9-BC01-C8E61DEF1201}" dt="2025-08-05T15:57:43.403" v="451" actId="732"/>
          <ac:picMkLst>
            <pc:docMk/>
            <pc:sldMk cId="109857222" sldId="256"/>
            <ac:picMk id="30" creationId="{F5C347A2-2939-3846-B47C-4C1FCE4E3CC7}"/>
          </ac:picMkLst>
        </pc:picChg>
        <pc:picChg chg="add mod modCrop">
          <ac:chgData name="Hannah Dineen" userId="e058fa7c-ce3e-4e3d-93b0-ee652900b753" providerId="ADAL" clId="{87CD885E-ECC5-48A9-BC01-C8E61DEF1201}" dt="2025-08-05T15:57:08.197" v="433" actId="1076"/>
          <ac:picMkLst>
            <pc:docMk/>
            <pc:sldMk cId="109857222" sldId="256"/>
            <ac:picMk id="31" creationId="{6E488CBF-4CB4-8408-BCD9-0F64559437A5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3045AED-4844-4291-B02E-6582086A79E4}" type="datetimeFigureOut">
              <a:rPr lang="en-GB" smtClean="0"/>
              <a:t>28/08/2025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17D5291-93A7-49B2-839F-FD3ACC6F5E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425562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17D5291-93A7-49B2-839F-FD3ACC6F5ECF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213778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8/28/2025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8/28/2025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8/28/2025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8/28/2025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8/28/2025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8/28/2025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8/28/2025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8/28/2025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8/28/2025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8/28/2025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8/28/2025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US" smtClean="0"/>
              <a:t>8/28/2025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microsoft.com/office/2007/relationships/hdphoto" Target="../media/hdphoto2.wdp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12" Type="http://schemas.openxmlformats.org/officeDocument/2006/relationships/image" Target="../media/image9.png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1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11" Type="http://schemas.microsoft.com/office/2007/relationships/hdphoto" Target="../media/hdphoto1.wdp"/><Relationship Id="rId5" Type="http://schemas.openxmlformats.org/officeDocument/2006/relationships/image" Target="../media/image3.png"/><Relationship Id="rId15" Type="http://schemas.microsoft.com/office/2007/relationships/hdphoto" Target="../media/hdphoto3.wdp"/><Relationship Id="rId10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7.png"/><Relationship Id="rId14" Type="http://schemas.openxmlformats.org/officeDocument/2006/relationships/image" Target="../media/image1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2">
            <a:extLst>
              <a:ext uri="{FF2B5EF4-FFF2-40B4-BE49-F238E27FC236}">
                <a16:creationId xmlns:a16="http://schemas.microsoft.com/office/drawing/2014/main" id="{C5AC4E19-92E5-BACA-2A88-63E7E7304A1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71531" y="2578100"/>
            <a:ext cx="5248938" cy="17018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  <a:buNone/>
            </a:pPr>
            <a:r>
              <a:rPr lang="en-GB" sz="14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Power and Governance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  <a:buNone/>
            </a:pPr>
            <a:r>
              <a:rPr lang="en-GB" sz="1800" b="1" dirty="0">
                <a:solidFill>
                  <a:srgbClr val="00B05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What does it mean to be powerful?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  <a:buNone/>
            </a:pPr>
            <a:r>
              <a:rPr lang="en-GB" sz="1200" b="1" dirty="0">
                <a:solidFill>
                  <a:srgbClr val="44546A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Key concepts: consider questions of power and privilege and critically think about reasons why history is interpreted in different ways.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  <a:buNone/>
            </a:pPr>
            <a:r>
              <a:rPr lang="en-GB" sz="1400" b="1" dirty="0">
                <a:solidFill>
                  <a:srgbClr val="7030A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Purpose: To create a display about Power and Governance 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en-GB" sz="1800" b="1" dirty="0">
                <a:solidFill>
                  <a:srgbClr val="7030A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2200" b="1" dirty="0">
                <a:solidFill>
                  <a:srgbClr val="00206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Text Box 2">
            <a:extLst>
              <a:ext uri="{FF2B5EF4-FFF2-40B4-BE49-F238E27FC236}">
                <a16:creationId xmlns:a16="http://schemas.microsoft.com/office/drawing/2014/main" id="{CAC404C9-9C2E-57C0-E22A-57B197DC7E6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3557" y="194600"/>
            <a:ext cx="2975857" cy="2680349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en-GB" sz="1100" b="1" u="sng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1. History</a:t>
            </a:r>
            <a:endParaRPr lang="en-GB" sz="1100" u="sng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en-GB" sz="11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First, we are going to immerse ourselves in what we understand power to be and be introduced to the British Empire and the Victorian period.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9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Uses sources of information form testable hypotheses about the past. Analyse a wide range of evidence to justify claims about the past. Understand that no single source of evidence gives the full answer to questions about the past. 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6" name="Picture 5" descr="A stack of books tied with a string&#10;&#10;AI-generated content may be incorrect.">
            <a:extLst>
              <a:ext uri="{FF2B5EF4-FFF2-40B4-BE49-F238E27FC236}">
                <a16:creationId xmlns:a16="http://schemas.microsoft.com/office/drawing/2014/main" id="{551F4856-D374-E5EA-F336-5B41B5DAA56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2489" y="1982672"/>
            <a:ext cx="814555" cy="847725"/>
          </a:xfrm>
          <a:prstGeom prst="rect">
            <a:avLst/>
          </a:prstGeom>
        </p:spPr>
      </p:pic>
      <p:pic>
        <p:nvPicPr>
          <p:cNvPr id="7" name="Picture 6" descr="A close-up of a magnifying glass&#10;&#10;AI-generated content may be incorrect.">
            <a:extLst>
              <a:ext uri="{FF2B5EF4-FFF2-40B4-BE49-F238E27FC236}">
                <a16:creationId xmlns:a16="http://schemas.microsoft.com/office/drawing/2014/main" id="{AFE2E3CD-B1ED-4232-D503-3F0367EB62C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1659" b="3953"/>
          <a:stretch>
            <a:fillRect/>
          </a:stretch>
        </p:blipFill>
        <p:spPr>
          <a:xfrm>
            <a:off x="2268150" y="1975974"/>
            <a:ext cx="789711" cy="847725"/>
          </a:xfrm>
          <a:prstGeom prst="rect">
            <a:avLst/>
          </a:prstGeom>
        </p:spPr>
      </p:pic>
      <p:sp>
        <p:nvSpPr>
          <p:cNvPr id="8" name="Text Box 4">
            <a:extLst>
              <a:ext uri="{FF2B5EF4-FFF2-40B4-BE49-F238E27FC236}">
                <a16:creationId xmlns:a16="http://schemas.microsoft.com/office/drawing/2014/main" id="{0B228E0F-FF06-CDCD-CE68-0BAA257ABD3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48119" y="194600"/>
            <a:ext cx="4695763" cy="2211733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en-GB" sz="1100" b="1" u="sng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2. History/Geography</a:t>
            </a:r>
            <a:endParaRPr lang="en-GB" sz="1100" u="sng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en-US" sz="10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Then we will look at how Britain changed over the Victorian period: from a rural society to an urban one. We will explore the land use patterns and how they have changed over time.</a:t>
            </a:r>
          </a:p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en-GB" sz="9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Identify and describe periods of rapid change in history and contrast them with times of relatively little change.</a:t>
            </a:r>
            <a:r>
              <a:rPr lang="en-GB" sz="1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9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Name and locate cities of the United Kingdom and understand how</a:t>
            </a:r>
            <a:r>
              <a:rPr lang="en-GB" sz="9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their identifying human and physical characteristics and land-use patterns</a:t>
            </a:r>
            <a:r>
              <a:rPr lang="en-GB" sz="9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have changed over time.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en-GB" sz="11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1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0" name="Picture 9" descr="A globe shaped pointer with trees and mountains in the background&#10;&#10;AI-generated content may be incorrect.">
            <a:extLst>
              <a:ext uri="{FF2B5EF4-FFF2-40B4-BE49-F238E27FC236}">
                <a16:creationId xmlns:a16="http://schemas.microsoft.com/office/drawing/2014/main" id="{D6A91EB7-452F-673E-7C0B-386091898DC3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933"/>
          <a:stretch>
            <a:fillRect/>
          </a:stretch>
        </p:blipFill>
        <p:spPr>
          <a:xfrm>
            <a:off x="7613348" y="1600847"/>
            <a:ext cx="639220" cy="757164"/>
          </a:xfrm>
          <a:prstGeom prst="rect">
            <a:avLst/>
          </a:prstGeom>
        </p:spPr>
      </p:pic>
      <p:sp>
        <p:nvSpPr>
          <p:cNvPr id="11" name="Text Box 312482297">
            <a:extLst>
              <a:ext uri="{FF2B5EF4-FFF2-40B4-BE49-F238E27FC236}">
                <a16:creationId xmlns:a16="http://schemas.microsoft.com/office/drawing/2014/main" id="{2180C4AA-F3CA-064E-CBD0-4776B7D88DD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992586" y="517527"/>
            <a:ext cx="2757436" cy="253365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en-GB" sz="1100" b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3. History</a:t>
            </a:r>
            <a:endParaRPr lang="en-GB" sz="11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en-GB" sz="1100" b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Then we will visit Kelham Island Museum, where we will explore the history and importance of Sheffield in the Industrial Revolution. </a:t>
            </a:r>
            <a:endParaRPr lang="en-GB" sz="11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90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Describe the characteristic features of the past, including ideas, beliefs, attitudes and experiences of men, women and children.</a:t>
            </a:r>
            <a:endParaRPr lang="en-GB" sz="11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2" name="Text Box 3">
            <a:extLst>
              <a:ext uri="{FF2B5EF4-FFF2-40B4-BE49-F238E27FC236}">
                <a16:creationId xmlns:a16="http://schemas.microsoft.com/office/drawing/2014/main" id="{9482E3D1-7FFD-5F65-8452-71404EAD1FA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62460" y="4483387"/>
            <a:ext cx="4667081" cy="2067325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en-GB" sz="11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5. Geography/History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en-GB" sz="11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Next, we will learn in more detail about the British Empire and its power over the world. Looking at maps and geographical features. 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l">
              <a:lnSpc>
                <a:spcPct val="107000"/>
              </a:lnSpc>
              <a:spcAft>
                <a:spcPts val="800"/>
              </a:spcAft>
              <a:buNone/>
            </a:pPr>
            <a:r>
              <a:rPr lang="en-GB" sz="9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Give a broad overview of life in Britain and some major events from the rest of the world. </a:t>
            </a:r>
            <a:r>
              <a:rPr lang="en-GB" sz="9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Identify the significance of latitude, longitude, Equator, Northern Hemisphere, Southern Hemisphere, the Tropics of Cancer and Capricorn, Arctic and Antarctic Circle, the Prime/Greenwich Meridian and time zones.</a:t>
            </a:r>
            <a:endParaRPr lang="en-GB" sz="9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9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3" name="Text Box 5">
            <a:extLst>
              <a:ext uri="{FF2B5EF4-FFF2-40B4-BE49-F238E27FC236}">
                <a16:creationId xmlns:a16="http://schemas.microsoft.com/office/drawing/2014/main" id="{9BD8ABC6-6554-A279-8DA3-AC745A2B180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3556" y="4001852"/>
            <a:ext cx="2759167" cy="2513579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en-GB" sz="11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6. Geography/History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en-GB" sz="11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We will then look at Queen Victoria’s power within other countries under British rule, focusing on India. 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l">
              <a:lnSpc>
                <a:spcPct val="107000"/>
              </a:lnSpc>
              <a:spcAft>
                <a:spcPts val="800"/>
              </a:spcAft>
              <a:buNone/>
            </a:pPr>
            <a:r>
              <a:rPr lang="en-US" sz="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Describe the main changes in a period of history and understand </a:t>
            </a:r>
            <a:r>
              <a:rPr lang="en-GB" sz="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economic activity including trade links, and the distribution of natural resources.</a:t>
            </a:r>
            <a:r>
              <a:rPr lang="en-GB" sz="11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4" name="Text Box 6">
            <a:extLst>
              <a:ext uri="{FF2B5EF4-FFF2-40B4-BE49-F238E27FC236}">
                <a16:creationId xmlns:a16="http://schemas.microsoft.com/office/drawing/2014/main" id="{0DC6DC52-0DA0-38C1-B3FC-ABFA8184E18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207548" y="3734339"/>
            <a:ext cx="2759166" cy="2712359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en-GB" sz="11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4. History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en-GB" sz="11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Then we will look at power within Victorian Britain and the difference between certain classes and how this affected how people lived.  We can compare things to today. 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9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Describe the characteristic features of the past, including ideas, beliefs, attitudes and experiences of men, women and children. Refine lines of enquiry as appropriate.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B4E762D0-8ED9-C7DC-687A-2138EE7EB44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629176" y="2217059"/>
            <a:ext cx="730100" cy="806450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F2801B18-95E0-9755-A9B1-2974E106A81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800705" y="5569339"/>
            <a:ext cx="703834" cy="797175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770AC8E6-7428-9CC2-50A3-255293ECA9A0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 b="12789"/>
          <a:stretch>
            <a:fillRect/>
          </a:stretch>
        </p:blipFill>
        <p:spPr>
          <a:xfrm>
            <a:off x="6457651" y="5720669"/>
            <a:ext cx="736300" cy="709284"/>
          </a:xfrm>
          <a:prstGeom prst="rect">
            <a:avLst/>
          </a:prstGeom>
        </p:spPr>
      </p:pic>
      <p:pic>
        <p:nvPicPr>
          <p:cNvPr id="23" name="Picture 22" descr="A globe shaped pointer with trees and mountains in the background&#10;&#10;AI-generated content may be incorrect.">
            <a:extLst>
              <a:ext uri="{FF2B5EF4-FFF2-40B4-BE49-F238E27FC236}">
                <a16:creationId xmlns:a16="http://schemas.microsoft.com/office/drawing/2014/main" id="{C453F44E-64E6-C1B6-F392-D715A9885909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80555" y="5755736"/>
            <a:ext cx="652600" cy="782788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921063B4-0D79-7269-B5C8-371BF035A55F}"/>
              </a:ext>
            </a:extLst>
          </p:cNvPr>
          <p:cNvPicPr>
            <a:picLocks noChangeAspect="1"/>
          </p:cNvPicPr>
          <p:nvPr/>
        </p:nvPicPr>
        <p:blipFill>
          <a:blip r:embed="rId8"/>
          <a:srcRect l="2242"/>
          <a:stretch>
            <a:fillRect/>
          </a:stretch>
        </p:blipFill>
        <p:spPr>
          <a:xfrm>
            <a:off x="1932358" y="5609285"/>
            <a:ext cx="678282" cy="820668"/>
          </a:xfrm>
          <a:prstGeom prst="rect">
            <a:avLst/>
          </a:prstGeom>
        </p:spPr>
      </p:pic>
      <p:pic>
        <p:nvPicPr>
          <p:cNvPr id="15" name="Picture 14" descr="A blue circle with buildings and text&#10;&#10;AI-generated content may be incorrect.">
            <a:extLst>
              <a:ext uri="{FF2B5EF4-FFF2-40B4-BE49-F238E27FC236}">
                <a16:creationId xmlns:a16="http://schemas.microsoft.com/office/drawing/2014/main" id="{11799290-F126-D9DC-2D18-4C798EB075F2}"/>
              </a:ext>
            </a:extLst>
          </p:cNvPr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596" b="13289"/>
          <a:stretch>
            <a:fillRect/>
          </a:stretch>
        </p:blipFill>
        <p:spPr bwMode="auto">
          <a:xfrm>
            <a:off x="6937284" y="1582464"/>
            <a:ext cx="696376" cy="661668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7" name="Picture 16" descr="A blue circle with buildings and text&#10;&#10;AI-generated content may be incorrect.">
            <a:extLst>
              <a:ext uri="{FF2B5EF4-FFF2-40B4-BE49-F238E27FC236}">
                <a16:creationId xmlns:a16="http://schemas.microsoft.com/office/drawing/2014/main" id="{482DD0FE-49E3-3AE1-25FB-DBE24073E4D5}"/>
              </a:ext>
            </a:extLst>
          </p:cNvPr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596" t="86749" b="3623"/>
          <a:stretch>
            <a:fillRect/>
          </a:stretch>
        </p:blipFill>
        <p:spPr bwMode="auto">
          <a:xfrm>
            <a:off x="6937284" y="2291808"/>
            <a:ext cx="690985" cy="72901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8" name="Picture 17" descr="A globe shaped pointer with trees and mountains in the background&#10;&#10;AI-generated content may be incorrect.">
            <a:extLst>
              <a:ext uri="{FF2B5EF4-FFF2-40B4-BE49-F238E27FC236}">
                <a16:creationId xmlns:a16="http://schemas.microsoft.com/office/drawing/2014/main" id="{BC8CDEEA-0414-9DD3-35A6-7748C9D9A0A2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24444" b="52322" l="1779" r="16010">
                        <a14:foregroundMark x1="3185" y1="40206" x2="3185" y2="4020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-1598" t="20959" r="82211" b="44193"/>
          <a:stretch>
            <a:fillRect/>
          </a:stretch>
        </p:blipFill>
        <p:spPr>
          <a:xfrm>
            <a:off x="11328496" y="2406333"/>
            <a:ext cx="129328" cy="286623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97B317E4-BC8E-D274-444F-6D441BE62A4E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 b="10896"/>
          <a:stretch>
            <a:fillRect/>
          </a:stretch>
        </p:blipFill>
        <p:spPr>
          <a:xfrm>
            <a:off x="10046141" y="5549505"/>
            <a:ext cx="774541" cy="754161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7D0A9339-5B28-CC56-4D8E-62F9E3E3F9A0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 t="88511"/>
          <a:stretch>
            <a:fillRect/>
          </a:stretch>
        </p:blipFill>
        <p:spPr>
          <a:xfrm>
            <a:off x="10046141" y="6286470"/>
            <a:ext cx="774541" cy="97241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B4D4C65B-4F26-E676-4FE5-E5B531838F97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 t="88511"/>
          <a:stretch>
            <a:fillRect/>
          </a:stretch>
        </p:blipFill>
        <p:spPr>
          <a:xfrm>
            <a:off x="6438530" y="6438065"/>
            <a:ext cx="774541" cy="97241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5889EDF0-CCB1-4061-2976-4B6F7AB49726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ackgroundRemoval t="2101" b="89916" l="9231" r="93077">
                        <a14:foregroundMark x1="93077" y1="42857" x2="93077" y2="42857"/>
                        <a14:foregroundMark x1="46538" y1="2521" x2="46538" y2="2521"/>
                        <a14:foregroundMark x1="9231" y1="48319" x2="9231" y2="48319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152621" y="5617397"/>
            <a:ext cx="896529" cy="820668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F5C347A2-2939-3846-B47C-4C1FCE4E3CC7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ackgroundRemoval t="5085" b="86441" l="3887" r="99293">
                        <a14:foregroundMark x1="54770" y1="7345" x2="54770" y2="7345"/>
                        <a14:foregroundMark x1="44876" y1="5085" x2="44876" y2="5085"/>
                        <a14:foregroundMark x1="19081" y1="13559" x2="19081" y2="13559"/>
                        <a14:foregroundMark x1="6360" y1="51412" x2="6360" y2="51412"/>
                        <a14:foregroundMark x1="3887" y1="46610" x2="3887" y2="46610"/>
                        <a14:foregroundMark x1="94700" y1="36441" x2="94700" y2="36441"/>
                        <a14:foregroundMark x1="97173" y1="37571" x2="97173" y2="37571"/>
                        <a14:foregroundMark x1="99293" y1="39548" x2="99293" y2="39548"/>
                        <a14:foregroundMark x1="99293" y1="45480" x2="99293" y2="45480"/>
                        <a14:foregroundMark x1="98233" y1="50000" x2="98233" y2="50000"/>
                      </a14:backgroundRemoval>
                    </a14:imgEffect>
                  </a14:imgLayer>
                </a14:imgProps>
              </a:ext>
            </a:extLst>
          </a:blip>
          <a:srcRect t="1077" r="1870" b="4008"/>
          <a:stretch>
            <a:fillRect/>
          </a:stretch>
        </p:blipFill>
        <p:spPr>
          <a:xfrm>
            <a:off x="1193538" y="5611518"/>
            <a:ext cx="678282" cy="820668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6E488CBF-4CB4-8408-BCD9-0F64559437A5}"/>
              </a:ext>
            </a:extLst>
          </p:cNvPr>
          <p:cNvPicPr>
            <a:picLocks noChangeAspect="1"/>
          </p:cNvPicPr>
          <p:nvPr/>
        </p:nvPicPr>
        <p:blipFill>
          <a:blip r:embed="rId16"/>
          <a:srcRect t="89483" b="4008"/>
          <a:stretch>
            <a:fillRect/>
          </a:stretch>
        </p:blipFill>
        <p:spPr>
          <a:xfrm>
            <a:off x="1196886" y="6355569"/>
            <a:ext cx="691207" cy="56284"/>
          </a:xfrm>
          <a:prstGeom prst="rect">
            <a:avLst/>
          </a:prstGeom>
        </p:spPr>
      </p:pic>
      <p:sp>
        <p:nvSpPr>
          <p:cNvPr id="32" name="Arrow: Right 31">
            <a:extLst>
              <a:ext uri="{FF2B5EF4-FFF2-40B4-BE49-F238E27FC236}">
                <a16:creationId xmlns:a16="http://schemas.microsoft.com/office/drawing/2014/main" id="{5047481C-2828-C6A6-207F-81AB3A23B2C0}"/>
              </a:ext>
            </a:extLst>
          </p:cNvPr>
          <p:cNvSpPr/>
          <p:nvPr/>
        </p:nvSpPr>
        <p:spPr>
          <a:xfrm>
            <a:off x="3284477" y="1052623"/>
            <a:ext cx="405023" cy="398574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Arrow: Right 32">
            <a:extLst>
              <a:ext uri="{FF2B5EF4-FFF2-40B4-BE49-F238E27FC236}">
                <a16:creationId xmlns:a16="http://schemas.microsoft.com/office/drawing/2014/main" id="{63BF9D4E-6C06-4C3C-F522-CE8F4ECD45EA}"/>
              </a:ext>
            </a:extLst>
          </p:cNvPr>
          <p:cNvSpPr/>
          <p:nvPr/>
        </p:nvSpPr>
        <p:spPr>
          <a:xfrm>
            <a:off x="8550824" y="1335487"/>
            <a:ext cx="405023" cy="398574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Arrow: Right 33">
            <a:extLst>
              <a:ext uri="{FF2B5EF4-FFF2-40B4-BE49-F238E27FC236}">
                <a16:creationId xmlns:a16="http://schemas.microsoft.com/office/drawing/2014/main" id="{454F8667-DAA2-91E4-E468-2BBBA9FFE038}"/>
              </a:ext>
            </a:extLst>
          </p:cNvPr>
          <p:cNvSpPr/>
          <p:nvPr/>
        </p:nvSpPr>
        <p:spPr>
          <a:xfrm rot="5400000">
            <a:off x="10371304" y="3198469"/>
            <a:ext cx="405023" cy="398574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Arrow: Right 34">
            <a:extLst>
              <a:ext uri="{FF2B5EF4-FFF2-40B4-BE49-F238E27FC236}">
                <a16:creationId xmlns:a16="http://schemas.microsoft.com/office/drawing/2014/main" id="{2C0A94F9-8FF7-9224-5206-3A69EFC6A0AC}"/>
              </a:ext>
            </a:extLst>
          </p:cNvPr>
          <p:cNvSpPr/>
          <p:nvPr/>
        </p:nvSpPr>
        <p:spPr>
          <a:xfrm rot="10800000">
            <a:off x="8616033" y="5350218"/>
            <a:ext cx="405023" cy="398574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Arrow: Right 35">
            <a:extLst>
              <a:ext uri="{FF2B5EF4-FFF2-40B4-BE49-F238E27FC236}">
                <a16:creationId xmlns:a16="http://schemas.microsoft.com/office/drawing/2014/main" id="{2B20473A-F114-843B-43CF-871DF2EE41A2}"/>
              </a:ext>
            </a:extLst>
          </p:cNvPr>
          <p:cNvSpPr/>
          <p:nvPr/>
        </p:nvSpPr>
        <p:spPr>
          <a:xfrm rot="10800000">
            <a:off x="3153833" y="5325501"/>
            <a:ext cx="405023" cy="398574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ptos" panose="020B0004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B851D845A885245B83E78AF51F568C8" ma:contentTypeVersion="15" ma:contentTypeDescription="Create a new document." ma:contentTypeScope="" ma:versionID="3039a68589954374568da2643c7ee418">
  <xsd:schema xmlns:xsd="http://www.w3.org/2001/XMLSchema" xmlns:xs="http://www.w3.org/2001/XMLSchema" xmlns:p="http://schemas.microsoft.com/office/2006/metadata/properties" xmlns:ns2="49e7a498-3891-4273-827e-8a63e12963a4" xmlns:ns3="eb370ac7-8fc3-4cb4-a9ab-ccfeca1627d9" targetNamespace="http://schemas.microsoft.com/office/2006/metadata/properties" ma:root="true" ma:fieldsID="98d072a88ee1c7d265b5c493a111a331" ns2:_="" ns3:_="">
    <xsd:import namespace="49e7a498-3891-4273-827e-8a63e12963a4"/>
    <xsd:import namespace="eb370ac7-8fc3-4cb4-a9ab-ccfeca1627d9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ObjectDetectorVersions" minOccurs="0"/>
                <xsd:element ref="ns2:MediaLengthInSeconds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SearchProperties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e7a498-3891-4273-827e-8a63e12963a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LengthInSeconds" ma:index="12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13" nillable="true" ma:displayName="Location" ma:indexed="true" ma:internalName="MediaServiceLocation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901fbdf8-bfcf-4282-bcc0-e8acad32bf6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SearchProperties" ma:index="20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b370ac7-8fc3-4cb4-a9ab-ccfeca1627d9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3c098bde-718d-4e0c-a268-d708077b6908}" ma:internalName="TaxCatchAll" ma:showField="CatchAllData" ma:web="eb370ac7-8fc3-4cb4-a9ab-ccfeca1627d9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1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2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49e7a498-3891-4273-827e-8a63e12963a4">
      <Terms xmlns="http://schemas.microsoft.com/office/infopath/2007/PartnerControls"/>
    </lcf76f155ced4ddcb4097134ff3c332f>
    <TaxCatchAll xmlns="eb370ac7-8fc3-4cb4-a9ab-ccfeca1627d9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30C3F6CA-102C-4C28-AB86-3909AE39F7C2}"/>
</file>

<file path=customXml/itemProps2.xml><?xml version="1.0" encoding="utf-8"?>
<ds:datastoreItem xmlns:ds="http://schemas.openxmlformats.org/officeDocument/2006/customXml" ds:itemID="{3936C331-2677-4FF3-BDD8-6605AB090D4C}">
  <ds:schemaRefs>
    <ds:schemaRef ds:uri="49e7a498-3891-4273-827e-8a63e12963a4"/>
    <ds:schemaRef ds:uri="eb370ac7-8fc3-4cb4-a9ab-ccfeca1627d9"/>
    <ds:schemaRef ds:uri="http://schemas.microsoft.com/office/2006/metadata/properties"/>
    <ds:schemaRef ds:uri="http://schemas.microsoft.com/office/infopath/2007/PartnerControls"/>
  </ds:schemaRefs>
</ds:datastoreItem>
</file>

<file path=customXml/itemProps3.xml><?xml version="1.0" encoding="utf-8"?>
<ds:datastoreItem xmlns:ds="http://schemas.openxmlformats.org/officeDocument/2006/customXml" ds:itemID="{CA9F54D8-4137-4DB8-8EF7-DECC6BD4C90B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104</TotalTime>
  <Words>453</Words>
  <Application>Microsoft Office PowerPoint</Application>
  <PresentationFormat>Widescreen</PresentationFormat>
  <Paragraphs>28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Aptos</vt:lpstr>
      <vt:lpstr>Aptos Display</vt:lpstr>
      <vt:lpstr>Arial</vt:lpstr>
      <vt:lpstr>Calibri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>Hannah Dineen</cp:lastModifiedBy>
  <cp:revision>1</cp:revision>
  <dcterms:created xsi:type="dcterms:W3CDTF">2025-08-04T16:29:26Z</dcterms:created>
  <dcterms:modified xsi:type="dcterms:W3CDTF">2025-08-28T12:11:36Z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0x0101008B851D845A885245B83E78AF51F568C8</vt:lpwstr>
  </property>
  <property fmtid="{D5CDD505-2E9C-101B-9397-08002B2CF9AE}" pid="3" name="MediaServiceImageTags">
    <vt:lpwstr/>
  </property>
</Properties>
</file>