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68"/>
    <p:restoredTop sz="94444"/>
  </p:normalViewPr>
  <p:slideViewPr>
    <p:cSldViewPr snapToGrid="0" snapToObjects="1">
      <p:cViewPr>
        <p:scale>
          <a:sx n="128" d="100"/>
          <a:sy n="128" d="100"/>
        </p:scale>
        <p:origin x="168" y="-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970BA-BDE1-D149-89AC-D61477CB54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3E5D7A-D393-C244-B746-84B17D7B68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D3C23-1694-624E-8BC2-6BA3F9111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DE867-45ED-7543-9DD8-0957BA2AEEB0}" type="datetimeFigureOut">
              <a:rPr lang="en-US" smtClean="0"/>
              <a:t>2/20/22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E30901-A2CF-6943-B8C9-56A2F2AD9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6D612A-1444-5142-A7AD-00E439D2A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1D0D-0B25-FC49-98DC-EE788295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092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69F2F7-1397-D54C-8614-608C8B9D2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2AFAD-467E-C141-BDAA-661A17430D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EA9A16-43C4-284F-8B35-BF8EE07F6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DE867-45ED-7543-9DD8-0957BA2AEEB0}" type="datetimeFigureOut">
              <a:rPr lang="en-US" smtClean="0"/>
              <a:t>2/20/22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2926D4-B533-D44C-9EDD-8FC56AF20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E43168-F7CA-CB48-8872-E924CC1F5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1D0D-0B25-FC49-98DC-EE788295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7204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835A4-3A02-3E4A-94A1-D0CF17539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FB8F2B-2559-EE46-A309-6E822C1CCC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CE9975-1B7D-8844-B0D6-2501E3F53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DE867-45ED-7543-9DD8-0957BA2AEEB0}" type="datetimeFigureOut">
              <a:rPr lang="en-US" smtClean="0"/>
              <a:t>2/20/22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02F3A9-CCE6-5E4E-B0EC-88E55BC2C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3897E3-E251-A54A-8163-40CFB0CBB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1D0D-0B25-FC49-98DC-EE788295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276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DCDD45-E078-AE4E-BD6B-F182693CD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F30648-5B40-CA4A-B450-A0F5E8C3BA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0A25A-B4B2-AD45-AA11-4A60133781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E86A58-1063-0249-A436-D1F6126DB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DE867-45ED-7543-9DD8-0957BA2AEEB0}" type="datetimeFigureOut">
              <a:rPr lang="en-US" smtClean="0"/>
              <a:t>2/20/22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A495A2-7B7A-A044-B5B4-2A62EDDC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A3DF54-E4B0-8548-8845-A8C69162C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1D0D-0B25-FC49-98DC-EE788295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350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76A0C-30FC-474E-83C1-6DD15F260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AFFDF8-C5CC-7E45-A9E4-277471A18B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8A0DDF-A1BD-4F4E-9E01-7174040340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27C429-DCE8-9840-82D2-8FA3C1C31B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DAE679-5C23-1F4F-8A29-4AE04ACDAC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63B75E4-1FA0-0D4D-83ED-268A74CCA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DE867-45ED-7543-9DD8-0957BA2AEEB0}" type="datetimeFigureOut">
              <a:rPr lang="en-US" smtClean="0"/>
              <a:t>2/20/22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00D6876-4F53-2249-A307-EA4781B06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BA43D-4946-2648-8EE6-1CAF36ED3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1D0D-0B25-FC49-98DC-EE788295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71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59D5F-F2E8-9646-856E-D2282E8A1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C4D639-1507-9845-96DE-0935966F34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DE867-45ED-7543-9DD8-0957BA2AEEB0}" type="datetimeFigureOut">
              <a:rPr lang="en-US" smtClean="0"/>
              <a:t>2/20/22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0FE442-56B5-AA41-8100-6DD85F86F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EE7892-26DD-F042-A39C-AEC1DCD6A2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1D0D-0B25-FC49-98DC-EE788295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420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DD52A6-078A-D74D-99A7-83A2EFFA5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DE867-45ED-7543-9DD8-0957BA2AEEB0}" type="datetimeFigureOut">
              <a:rPr lang="en-US" smtClean="0"/>
              <a:t>2/20/22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4F61D7-9F37-5645-B899-271E8651A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B5CEE1-DCE8-BD47-9659-03BD520972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1D0D-0B25-FC49-98DC-EE788295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832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0E254-F140-1947-808C-D59220EC7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CABC56-E655-4D40-AD84-7635C2FEC0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7ACE2B-E71C-5F43-BAE4-9B30FA7BB4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92BF1F-3D57-A04F-A204-89D903135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DE867-45ED-7543-9DD8-0957BA2AEEB0}" type="datetimeFigureOut">
              <a:rPr lang="en-US" smtClean="0"/>
              <a:t>2/20/22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24F12A-581F-6647-82B6-73D4D0AA9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4202F7-5F26-A74C-90D0-34B5732A2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1D0D-0B25-FC49-98DC-EE788295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324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85D10-5215-524F-AFFC-E98A18F01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ED1D18-63B8-9C4F-9181-49C7E9FCD5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A89667-7439-8E44-8B82-6F405FEF34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BEF579-1578-4849-A791-53BEB398F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DE867-45ED-7543-9DD8-0957BA2AEEB0}" type="datetimeFigureOut">
              <a:rPr lang="en-US" smtClean="0"/>
              <a:t>2/20/22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2E118F-DDA1-444F-86D8-BECC1DD70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63C7E8-131F-5543-B6C7-395E3102B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1D0D-0B25-FC49-98DC-EE788295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776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79DFA-1860-444B-845F-941ABB0E0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F2D0E1-EB00-5343-B782-75528AC1DC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E4480A-033B-564B-B4FD-E94DD3B73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DE867-45ED-7543-9DD8-0957BA2AEEB0}" type="datetimeFigureOut">
              <a:rPr lang="en-US" smtClean="0"/>
              <a:t>2/20/22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3FF922-12E3-6B4D-B45A-54850174E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FD110F-74A2-924B-979C-FC300DF49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1D0D-0B25-FC49-98DC-EE788295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707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F2D58B8-6DB5-6048-AA60-612D1BE49D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544A63-ED76-FB40-8E64-4FA28B5F9D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57FDA0-AEE9-934C-83E1-E5CA51AF5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DE867-45ED-7543-9DD8-0957BA2AEEB0}" type="datetimeFigureOut">
              <a:rPr lang="en-US" smtClean="0"/>
              <a:t>2/20/22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913BFA-AA8A-BB44-888C-DA420AC766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1039D9-12E9-344A-8E47-570402E0F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1D0D-0B25-FC49-98DC-EE788295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068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D87699-FDB7-C542-AC0A-5D8A80E24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DBFC49-B390-B940-811D-9B58048E46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E9517F-D428-274E-BB31-508C19ED0E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DE867-45ED-7543-9DD8-0957BA2AEEB0}" type="datetimeFigureOut">
              <a:rPr lang="en-US" smtClean="0"/>
              <a:t>2/20/22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D991F0-A5F1-374A-9EC5-05E3347EA5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A09B7B-1971-7744-93F1-6DA38BA2F7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51D0D-0B25-FC49-98DC-EE788295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277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tiff"/><Relationship Id="rId4" Type="http://schemas.openxmlformats.org/officeDocument/2006/relationships/image" Target="../media/image3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60C2C22-700B-5647-B0FB-EF4C5192A1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305" y="310243"/>
            <a:ext cx="10791337" cy="630861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4653006-1C9B-6E4C-8B4A-F2F71C892E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0137" y="2337878"/>
            <a:ext cx="2026688" cy="2253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D994C49-30B4-6941-99A9-5E3C282EEB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50614" y="4868635"/>
            <a:ext cx="1832429" cy="148317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4A46218-5D63-2243-A650-A388507382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5979" y="5548625"/>
            <a:ext cx="1684564" cy="803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7085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5" ma:contentTypeDescription="Create a new document." ma:contentTypeScope="" ma:versionID="b823cd6d1f43a9e4532e5a8e2573ffd1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e89e47a31178fb9e30eeab1e6bf03eba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Props1.xml><?xml version="1.0" encoding="utf-8"?>
<ds:datastoreItem xmlns:ds="http://schemas.openxmlformats.org/officeDocument/2006/customXml" ds:itemID="{A565D5AC-5CEE-4D94-BEF9-0F2854FDBC93}"/>
</file>

<file path=customXml/itemProps2.xml><?xml version="1.0" encoding="utf-8"?>
<ds:datastoreItem xmlns:ds="http://schemas.openxmlformats.org/officeDocument/2006/customXml" ds:itemID="{867770EE-D0ED-45A4-8511-4097E0527BE8}"/>
</file>

<file path=customXml/itemProps3.xml><?xml version="1.0" encoding="utf-8"?>
<ds:datastoreItem xmlns:ds="http://schemas.openxmlformats.org/officeDocument/2006/customXml" ds:itemID="{EF97C8F6-3D85-4DD1-ADE8-9629A0812D3F}"/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Nate G</dc:creator>
  <cp:lastModifiedBy>Nate G</cp:lastModifiedBy>
  <cp:revision>4</cp:revision>
  <dcterms:created xsi:type="dcterms:W3CDTF">2022-02-20T19:22:46Z</dcterms:created>
  <dcterms:modified xsi:type="dcterms:W3CDTF">2022-02-20T20:42:58Z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lpwstr>6517000.00000000</vt:lpwstr>
  </property>
  <property fmtid="{D5CDD505-2E9C-101B-9397-08002B2CF9AE}" pid="3" name="ContentTypeId">
    <vt:lpwstr>0x0101008B851D845A885245B83E78AF51F568C8</vt:lpwstr>
  </property>
  <property fmtid="{D5CDD505-2E9C-101B-9397-08002B2CF9AE}" pid="4" name="MediaServiceImageTags">
    <vt:lpwstr/>
  </property>
</Properties>
</file>