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0" d="100"/>
          <a:sy n="50" d="100"/>
        </p:scale>
        <p:origin x="2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16/09/2022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7108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16/09/2022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0475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16/09/2022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3966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16/09/2022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379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16/09/2022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0491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16/09/2022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5593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16/09/2022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1363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16/09/2022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3521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16/09/2022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3185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16/09/2022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4999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B68C2-CC29-4002-818C-B19706B311C4}" type="datetimeFigureOut">
              <a:rPr lang="en-GB" smtClean="0"/>
              <a:t>16/09/2022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FF37A-9AE9-4C33-B8DD-65D8E2140F9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4595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0B68C2-CC29-4002-818C-B19706B311C4}" type="datetimeFigureOut">
              <a:rPr lang="en-GB" smtClean="0"/>
              <a:t>16/09/2022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FFF37A-9AE9-4C33-B8DD-65D8E2140F9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3393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1218153" y="5363388"/>
            <a:ext cx="3178150" cy="103154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Year 3: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Identity and Diversity.</a:t>
            </a: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0" y="-52755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sp>
        <p:nvSpPr>
          <p:cNvPr id="25" name="Right Arrow 24"/>
          <p:cNvSpPr>
            <a:spLocks/>
          </p:cNvSpPr>
          <p:nvPr/>
        </p:nvSpPr>
        <p:spPr>
          <a:xfrm>
            <a:off x="2779055" y="3497588"/>
            <a:ext cx="713091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/>
          </a:p>
        </p:txBody>
      </p:sp>
      <p:sp>
        <p:nvSpPr>
          <p:cNvPr id="28" name="Text Box 2">
            <a:extLst>
              <a:ext uri="{FF2B5EF4-FFF2-40B4-BE49-F238E27FC236}">
                <a16:creationId xmlns:a16="http://schemas.microsoft.com/office/drawing/2014/main" id="{F437A06A-AB17-E285-7A5C-919AFC78F6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455" y="99020"/>
            <a:ext cx="3080485" cy="114125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spcAft>
                <a:spcPts val="800"/>
              </a:spcAft>
            </a:pPr>
            <a:r>
              <a:rPr lang="en-GB" sz="20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Nutrition: seasonal eating </a:t>
            </a:r>
          </a:p>
          <a:p>
            <a:pPr algn="ctr">
              <a:spcAft>
                <a:spcPts val="800"/>
              </a:spcAft>
            </a:pPr>
            <a:r>
              <a:rPr lang="en-GB" sz="20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Year 3</a:t>
            </a:r>
          </a:p>
          <a:p>
            <a:pPr algn="ctr">
              <a:spcAft>
                <a:spcPts val="800"/>
              </a:spcAft>
            </a:pPr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41CA527A-C5B9-0BAE-F7EE-6D03752A71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020" y="2010559"/>
            <a:ext cx="2549345" cy="278537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Food groups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</a:rPr>
              <a:t>First we will learn to recognise the components of a healthy diet and </a:t>
            </a:r>
            <a:r>
              <a:rPr lang="en-GB" sz="1200" dirty="0">
                <a:latin typeface="Century Gothic" panose="020B0502020202020204" pitchFamily="34" charset="0"/>
                <a:ea typeface="Times New Roman" panose="02020603050405020304" pitchFamily="18" charset="0"/>
              </a:rPr>
              <a:t>the foods that belong in the different food groups.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200" dirty="0">
              <a:effectLst/>
              <a:latin typeface="Century Gothic" panose="020B0502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latin typeface="Century Gothic" panose="020B0502020202020204" pitchFamily="34" charset="0"/>
                <a:ea typeface="Times New Roman" panose="02020603050405020304" pitchFamily="18" charset="0"/>
              </a:rPr>
              <a:t>We will sort some kitchen cabinet foods into their groups and learn about how they help our bodies to grow and stay healthy. </a:t>
            </a:r>
            <a:endParaRPr lang="en-GB" sz="1200" dirty="0">
              <a:effectLst/>
              <a:latin typeface="Century Gothic" panose="020B0502020202020204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b="1" dirty="0">
                <a:effectLst/>
                <a:latin typeface="SassoonPrimaryInfan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100" i="1" dirty="0">
              <a:latin typeface="Century Gothic" panose="020B050202020202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C11ACE5B-855C-2B06-D759-B42C5E410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6333" y="2010559"/>
            <a:ext cx="2537445" cy="294399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latin typeface="Century Gothic" panose="020B050202020202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Fruit detectives. 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GB" sz="1200" dirty="0">
                <a:solidFill>
                  <a:srgbClr val="222222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Next we will learn that fruits grow best in different climates and the food on our plates may have travelled around the world to reach us. 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GB" sz="1200" dirty="0">
                <a:solidFill>
                  <a:srgbClr val="222222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We will play ‘climate corners’ </a:t>
            </a:r>
            <a:r>
              <a:rPr lang="en-GB" sz="1200" dirty="0">
                <a:solidFill>
                  <a:srgbClr val="222222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Where we touch, taste, sort and </a:t>
            </a:r>
            <a:r>
              <a:rPr lang="en-GB" sz="1200" dirty="0" err="1">
                <a:solidFill>
                  <a:srgbClr val="222222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catagorize</a:t>
            </a:r>
            <a:r>
              <a:rPr lang="en-GB" sz="1200" dirty="0">
                <a:solidFill>
                  <a:srgbClr val="222222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fruit grown in different climates. Linking with Geography learning to place them in their locations around the world. </a:t>
            </a:r>
            <a:endParaRPr lang="en-GB" sz="1200" i="1" dirty="0">
              <a:latin typeface="Century Gothic" panose="020B050202020202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Text Box 2">
            <a:extLst>
              <a:ext uri="{FF2B5EF4-FFF2-40B4-BE49-F238E27FC236}">
                <a16:creationId xmlns:a16="http://schemas.microsoft.com/office/drawing/2014/main" id="{FB19DD1D-9EC8-9A04-D330-EE2DE99B65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7934" y="2010558"/>
            <a:ext cx="2367976" cy="294399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Eating seasonally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rgbClr val="222222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After that we will explore the environmental impact of imported food and discover seasonal fruits and vegetables from the UK straight from the hedgerows, bushes and ground. </a:t>
            </a:r>
            <a:r>
              <a:rPr lang="en-GB" sz="1200" dirty="0">
                <a:solidFill>
                  <a:srgbClr val="222222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We will find out about wh</a:t>
            </a:r>
            <a:r>
              <a:rPr lang="en-GB" sz="1200" dirty="0">
                <a:solidFill>
                  <a:srgbClr val="222222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 and how people in the UK ‘Grow their own.’ and dig over the Year 1 garden, ready for spring-time planting.</a:t>
            </a:r>
            <a:endParaRPr lang="en-GB" sz="1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600" i="1" dirty="0"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7" name="Right Arrow 24">
            <a:extLst>
              <a:ext uri="{FF2B5EF4-FFF2-40B4-BE49-F238E27FC236}">
                <a16:creationId xmlns:a16="http://schemas.microsoft.com/office/drawing/2014/main" id="{0979EE56-93C8-12C2-5423-47DD9040999E}"/>
              </a:ext>
            </a:extLst>
          </p:cNvPr>
          <p:cNvSpPr>
            <a:spLocks/>
          </p:cNvSpPr>
          <p:nvPr/>
        </p:nvSpPr>
        <p:spPr>
          <a:xfrm>
            <a:off x="6104311" y="3603335"/>
            <a:ext cx="713091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/>
          </a:p>
        </p:txBody>
      </p:sp>
      <p:sp>
        <p:nvSpPr>
          <p:cNvPr id="9" name="Text Box 2">
            <a:extLst>
              <a:ext uri="{FF2B5EF4-FFF2-40B4-BE49-F238E27FC236}">
                <a16:creationId xmlns:a16="http://schemas.microsoft.com/office/drawing/2014/main" id="{2C9F2B43-336B-A117-749E-DDF37AFEC4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020" y="5002228"/>
            <a:ext cx="9272628" cy="157093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600" i="1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Key Vocabulary: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Diet,  imported, ingredients, food group, natural, seasonal, climate, protein, healthy,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carbohydrates, proteins</a:t>
            </a:r>
            <a:r>
              <a:rPr lang="en-GB" sz="160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, dairy, air miles. </a:t>
            </a:r>
            <a:endParaRPr lang="en-GB" sz="1600" dirty="0"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0ECF6FC5-8EBC-149B-DCCC-FD6B2C391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3763" y="4985051"/>
            <a:ext cx="2305134" cy="157093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30E78903-D839-02E6-F1AE-F7654DFF75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038" y="211265"/>
            <a:ext cx="2019768" cy="1570931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625BFC83-A4F1-6516-11E3-C2AEA20D15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4225" y="320543"/>
            <a:ext cx="2906631" cy="157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1284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1857</TotalTime>
  <Words>221</Words>
  <Application>Microsoft Office PowerPoint</Application>
  <PresentationFormat>A4 Paper (210x297 mm)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Century Gothic</vt:lpstr>
      <vt:lpstr>Comic Sans MS</vt:lpstr>
      <vt:lpstr>SassoonPrimaryInfant</vt:lpstr>
      <vt:lpstr>Times New Roman</vt:lpstr>
      <vt:lpstr>Office Theme</vt:lpstr>
      <vt:lpstr>PowerPoint Presentation</vt:lpstr>
    </vt:vector>
  </TitlesOfParts>
  <Company>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Armitage</dc:creator>
  <cp:lastModifiedBy>Windows User</cp:lastModifiedBy>
  <cp:revision>58</cp:revision>
  <dcterms:created xsi:type="dcterms:W3CDTF">2021-01-24T18:08:29Z</dcterms:created>
  <dcterms:modified xsi:type="dcterms:W3CDTF">2022-09-16T06:19:14Z</dcterms:modified>
</cp:coreProperties>
</file>