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053AC0-56A1-C7F4-473B-F80689DB57A8}" v="5" dt="2026-02-04T08:23:57.4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3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076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84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03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150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689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196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157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78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87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278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214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7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607894" y="33618"/>
            <a:ext cx="2820199" cy="186953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1: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586635" y="19650"/>
            <a:ext cx="3162954" cy="188350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Lesson 2: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616850" y="2596246"/>
            <a:ext cx="3152930" cy="166639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Lesson 3:</a:t>
            </a: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6942521" y="4653875"/>
            <a:ext cx="2683904" cy="14992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4: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3830888" y="5001202"/>
            <a:ext cx="2687392" cy="141266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5:</a:t>
            </a:r>
          </a:p>
        </p:txBody>
      </p:sp>
      <p:sp>
        <p:nvSpPr>
          <p:cNvPr id="13" name="Right Arrow 12"/>
          <p:cNvSpPr>
            <a:spLocks/>
          </p:cNvSpPr>
          <p:nvPr/>
        </p:nvSpPr>
        <p:spPr>
          <a:xfrm rot="5400000">
            <a:off x="7771871" y="1810681"/>
            <a:ext cx="681215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71145" y="2109573"/>
            <a:ext cx="4905804" cy="256947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RE: Why should we care for the world?</a:t>
            </a: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Outcome: </a:t>
            </a:r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Link to our litter campaign. Children will have a greater understanding and knowledge about caring for the local </a:t>
            </a:r>
            <a:r>
              <a:rPr lang="en-GB" sz="110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environment.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Key concept: </a:t>
            </a:r>
            <a:r>
              <a:rPr lang="en-GB" sz="11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Understand values</a:t>
            </a:r>
            <a:br>
              <a:rPr lang="en-GB" sz="1100" dirty="0">
                <a:latin typeface="Comic Sans MS" panose="030F0702030302020204" pitchFamily="66" charset="0"/>
              </a:rPr>
            </a:br>
            <a:r>
              <a:rPr lang="en-GB" sz="11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This concept involves an appreciation of how many people place values as an important aspect of their lives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b="1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</a:rPr>
              <a:t>Purpose: </a:t>
            </a:r>
            <a:r>
              <a:rPr lang="en-GB" sz="11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Building on their understanding of creation stories, children explore beliefs about the relationship between humans and nature</a:t>
            </a:r>
            <a:endParaRPr lang="en-GB" sz="1100" b="1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91373" y="33618"/>
            <a:ext cx="3268193" cy="76295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spcAft>
                <a:spcPts val="800"/>
              </a:spcAft>
            </a:pPr>
            <a:r>
              <a:rPr lang="en-GB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Spring 2: </a:t>
            </a:r>
            <a:r>
              <a:rPr lang="en-GB" b="1" dirty="0">
                <a:latin typeface="Comic Sans MS" panose="030F0702030302020204" pitchFamily="66" charset="0"/>
              </a:rPr>
              <a:t>How can people change the world?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67858" y="889273"/>
            <a:ext cx="1347796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Peace and Conflict</a:t>
            </a:r>
            <a:endParaRPr lang="en-GB" sz="2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3" name="Picture 22" descr="Birds clipart dove, Birds dove Transparent FREE for download on  WebStockReview 202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2" y="903289"/>
            <a:ext cx="992662" cy="109398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Right Arrow 27"/>
          <p:cNvSpPr>
            <a:spLocks/>
          </p:cNvSpPr>
          <p:nvPr/>
        </p:nvSpPr>
        <p:spPr>
          <a:xfrm rot="10800000">
            <a:off x="6368152" y="5861619"/>
            <a:ext cx="678777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29" name="Picture 28" descr="Birds clipart dove, Birds dove Transparent FREE for download on  WebStockReview 202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56598" y="912473"/>
            <a:ext cx="1050978" cy="1043439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Right Arrow 24"/>
          <p:cNvSpPr>
            <a:spLocks/>
          </p:cNvSpPr>
          <p:nvPr/>
        </p:nvSpPr>
        <p:spPr>
          <a:xfrm rot="5400000">
            <a:off x="7907324" y="4005273"/>
            <a:ext cx="571982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2275" y="2090104"/>
            <a:ext cx="962025" cy="13620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9089" y="3583753"/>
            <a:ext cx="914400" cy="12858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7C195E-ACE1-4BA1-3FF9-F1A744A331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1716" y="476407"/>
            <a:ext cx="2619796" cy="80905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D9EE299-61DA-DA51-D618-5098CA02EF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7541" y="258647"/>
            <a:ext cx="2947621" cy="1026814"/>
          </a:xfrm>
          <a:prstGeom prst="rect">
            <a:avLst/>
          </a:prstGeom>
        </p:spPr>
      </p:pic>
      <p:sp>
        <p:nvSpPr>
          <p:cNvPr id="12" name="Right Arrow 11"/>
          <p:cNvSpPr>
            <a:spLocks/>
          </p:cNvSpPr>
          <p:nvPr/>
        </p:nvSpPr>
        <p:spPr>
          <a:xfrm>
            <a:off x="6114300" y="1040596"/>
            <a:ext cx="828221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33F60FA-CAFE-01DB-CE77-75AC8A3C45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07541" y="2879452"/>
            <a:ext cx="3023853" cy="102971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C9A614A-CB9C-E024-2DC1-85E04305AF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4057" y="4915852"/>
            <a:ext cx="2646175" cy="87462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0C001F3-4689-458A-9E48-C6CF3376BF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31334" y="5233364"/>
            <a:ext cx="2578174" cy="78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4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b823cd6d1f43a9e4532e5a8e2573ffd1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e89e47a31178fb9e30eeab1e6bf03eba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Props1.xml><?xml version="1.0" encoding="utf-8"?>
<ds:datastoreItem xmlns:ds="http://schemas.openxmlformats.org/officeDocument/2006/customXml" ds:itemID="{D0981C5C-0C81-4235-B237-D69D744A8E6D}"/>
</file>

<file path=customXml/itemProps2.xml><?xml version="1.0" encoding="utf-8"?>
<ds:datastoreItem xmlns:ds="http://schemas.openxmlformats.org/officeDocument/2006/customXml" ds:itemID="{4590222D-A826-43EF-918E-3BF620CADC1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4671CD-7513-42A2-B9E0-D842333951EC}">
  <ds:schemaRefs>
    <ds:schemaRef ds:uri="http://purl.org/dc/terms/"/>
    <ds:schemaRef ds:uri="49e7a498-3891-4273-827e-8a63e12963a4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eb370ac7-8fc3-4cb4-a9ab-ccfeca1627d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839</TotalTime>
  <Words>105</Words>
  <Application>Microsoft Office PowerPoint</Application>
  <PresentationFormat>A4 Paper (210x297 mm)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Emilia Carlin</cp:lastModifiedBy>
  <cp:revision>83</cp:revision>
  <cp:lastPrinted>2025-02-10T14:50:25Z</cp:lastPrinted>
  <dcterms:created xsi:type="dcterms:W3CDTF">2021-01-17T21:08:28Z</dcterms:created>
  <dcterms:modified xsi:type="dcterms:W3CDTF">2026-02-04T08:24:47Z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450600</vt:r8>
  </property>
  <property fmtid="{D5CDD505-2E9C-101B-9397-08002B2CF9AE}" pid="4" name="MediaServiceImageTags">
    <vt:lpwstr/>
  </property>
</Properties>
</file>