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940DC0-E0D5-435E-A016-8E80A844E6BC}" v="4" dt="2026-02-04T15:55:02.4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13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a Carlin" userId="a413b58f-b94b-4001-bc5c-116f46565fd3" providerId="ADAL" clId="{AA7465A6-9174-4381-B92B-00A5F3A533F4}"/>
    <pc:docChg chg="custSel modSld">
      <pc:chgData name="Emilia Carlin" userId="a413b58f-b94b-4001-bc5c-116f46565fd3" providerId="ADAL" clId="{AA7465A6-9174-4381-B92B-00A5F3A533F4}" dt="2026-02-04T15:55:02.429" v="28" actId="1076"/>
      <pc:docMkLst>
        <pc:docMk/>
      </pc:docMkLst>
      <pc:sldChg chg="addSp delSp modSp mod">
        <pc:chgData name="Emilia Carlin" userId="a413b58f-b94b-4001-bc5c-116f46565fd3" providerId="ADAL" clId="{AA7465A6-9174-4381-B92B-00A5F3A533F4}" dt="2026-02-04T15:55:02.429" v="28" actId="1076"/>
        <pc:sldMkLst>
          <pc:docMk/>
          <pc:sldMk cId="2567643725" sldId="256"/>
        </pc:sldMkLst>
        <pc:spChg chg="mod">
          <ac:chgData name="Emilia Carlin" userId="a413b58f-b94b-4001-bc5c-116f46565fd3" providerId="ADAL" clId="{AA7465A6-9174-4381-B92B-00A5F3A533F4}" dt="2026-02-04T15:53:29.521" v="14" actId="1076"/>
          <ac:spMkLst>
            <pc:docMk/>
            <pc:sldMk cId="2567643725" sldId="256"/>
            <ac:spMk id="5" creationId="{00000000-0000-0000-0000-000000000000}"/>
          </ac:spMkLst>
        </pc:spChg>
        <pc:spChg chg="mod">
          <ac:chgData name="Emilia Carlin" userId="a413b58f-b94b-4001-bc5c-116f46565fd3" providerId="ADAL" clId="{AA7465A6-9174-4381-B92B-00A5F3A533F4}" dt="2026-02-04T15:54:10.504" v="18" actId="1076"/>
          <ac:spMkLst>
            <pc:docMk/>
            <pc:sldMk cId="2567643725" sldId="256"/>
            <ac:spMk id="6" creationId="{00000000-0000-0000-0000-000000000000}"/>
          </ac:spMkLst>
        </pc:spChg>
        <pc:spChg chg="mod">
          <ac:chgData name="Emilia Carlin" userId="a413b58f-b94b-4001-bc5c-116f46565fd3" providerId="ADAL" clId="{AA7465A6-9174-4381-B92B-00A5F3A533F4}" dt="2026-02-04T15:53:18.587" v="10" actId="1076"/>
          <ac:spMkLst>
            <pc:docMk/>
            <pc:sldMk cId="2567643725" sldId="256"/>
            <ac:spMk id="7" creationId="{00000000-0000-0000-0000-000000000000}"/>
          </ac:spMkLst>
        </pc:spChg>
        <pc:spChg chg="del">
          <ac:chgData name="Emilia Carlin" userId="a413b58f-b94b-4001-bc5c-116f46565fd3" providerId="ADAL" clId="{AA7465A6-9174-4381-B92B-00A5F3A533F4}" dt="2026-02-04T15:52:20.450" v="0" actId="478"/>
          <ac:spMkLst>
            <pc:docMk/>
            <pc:sldMk cId="2567643725" sldId="256"/>
            <ac:spMk id="9" creationId="{00000000-0000-0000-0000-000000000000}"/>
          </ac:spMkLst>
        </pc:spChg>
        <pc:spChg chg="mod">
          <ac:chgData name="Emilia Carlin" userId="a413b58f-b94b-4001-bc5c-116f46565fd3" providerId="ADAL" clId="{AA7465A6-9174-4381-B92B-00A5F3A533F4}" dt="2026-02-04T15:53:34.822" v="16" actId="1076"/>
          <ac:spMkLst>
            <pc:docMk/>
            <pc:sldMk cId="2567643725" sldId="256"/>
            <ac:spMk id="12" creationId="{00000000-0000-0000-0000-000000000000}"/>
          </ac:spMkLst>
        </pc:spChg>
        <pc:spChg chg="mod">
          <ac:chgData name="Emilia Carlin" userId="a413b58f-b94b-4001-bc5c-116f46565fd3" providerId="ADAL" clId="{AA7465A6-9174-4381-B92B-00A5F3A533F4}" dt="2026-02-04T15:54:12.145" v="19" actId="1076"/>
          <ac:spMkLst>
            <pc:docMk/>
            <pc:sldMk cId="2567643725" sldId="256"/>
            <ac:spMk id="13" creationId="{00000000-0000-0000-0000-000000000000}"/>
          </ac:spMkLst>
        </pc:spChg>
        <pc:spChg chg="mod">
          <ac:chgData name="Emilia Carlin" userId="a413b58f-b94b-4001-bc5c-116f46565fd3" providerId="ADAL" clId="{AA7465A6-9174-4381-B92B-00A5F3A533F4}" dt="2026-02-04T15:53:20.449" v="11" actId="1076"/>
          <ac:spMkLst>
            <pc:docMk/>
            <pc:sldMk cId="2567643725" sldId="256"/>
            <ac:spMk id="25" creationId="{00000000-0000-0000-0000-000000000000}"/>
          </ac:spMkLst>
        </pc:spChg>
        <pc:spChg chg="del">
          <ac:chgData name="Emilia Carlin" userId="a413b58f-b94b-4001-bc5c-116f46565fd3" providerId="ADAL" clId="{AA7465A6-9174-4381-B92B-00A5F3A533F4}" dt="2026-02-04T15:52:24.017" v="1" actId="478"/>
          <ac:spMkLst>
            <pc:docMk/>
            <pc:sldMk cId="2567643725" sldId="256"/>
            <ac:spMk id="28" creationId="{00000000-0000-0000-0000-000000000000}"/>
          </ac:spMkLst>
        </pc:spChg>
        <pc:picChg chg="add mod">
          <ac:chgData name="Emilia Carlin" userId="a413b58f-b94b-4001-bc5c-116f46565fd3" providerId="ADAL" clId="{AA7465A6-9174-4381-B92B-00A5F3A533F4}" dt="2026-02-04T15:54:56.568" v="25" actId="1076"/>
          <ac:picMkLst>
            <pc:docMk/>
            <pc:sldMk cId="2567643725" sldId="256"/>
            <ac:picMk id="2" creationId="{E4E82825-B5E7-6D3D-B9D5-D8A99C851C6E}"/>
          </ac:picMkLst>
        </pc:picChg>
        <pc:picChg chg="mod">
          <ac:chgData name="Emilia Carlin" userId="a413b58f-b94b-4001-bc5c-116f46565fd3" providerId="ADAL" clId="{AA7465A6-9174-4381-B92B-00A5F3A533F4}" dt="2026-02-04T15:55:02.429" v="28" actId="1076"/>
          <ac:picMkLst>
            <pc:docMk/>
            <pc:sldMk cId="2567643725" sldId="256"/>
            <ac:picMk id="1026" creationId="{EA106A4C-1E3A-5A6F-4C47-EA30A2A5F3CD}"/>
          </ac:picMkLst>
        </pc:picChg>
        <pc:picChg chg="mod">
          <ac:chgData name="Emilia Carlin" userId="a413b58f-b94b-4001-bc5c-116f46565fd3" providerId="ADAL" clId="{AA7465A6-9174-4381-B92B-00A5F3A533F4}" dt="2026-02-04T15:53:36.980" v="17" actId="1076"/>
          <ac:picMkLst>
            <pc:docMk/>
            <pc:sldMk cId="2567643725" sldId="256"/>
            <ac:picMk id="1031"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631076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545847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35203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3880150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04/02/2026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374689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04/02/2026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171196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04/02/2026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109157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4060678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88287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789278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422214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04/02/2026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a:p>
        </p:txBody>
      </p:sp>
    </p:spTree>
    <p:extLst>
      <p:ext uri="{BB962C8B-B14F-4D97-AF65-F5344CB8AC3E}">
        <p14:creationId xmlns:p14="http://schemas.microsoft.com/office/powerpoint/2010/main" val="615700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3607894" y="33618"/>
            <a:ext cx="2820199" cy="186953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endParaRPr lang="en-GB" sz="105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200" dirty="0">
                <a:latin typeface="Comic Sans MS" panose="030F0702030302020204" pitchFamily="66" charset="0"/>
                <a:ea typeface="Calibri" panose="020F0502020204030204" pitchFamily="34" charset="0"/>
                <a:cs typeface="Times New Roman" panose="02020603050405020304" pitchFamily="18" charset="0"/>
              </a:rPr>
              <a:t>Lesson 1: </a:t>
            </a:r>
            <a:r>
              <a:rPr lang="en-GB" sz="1200" dirty="0">
                <a:latin typeface="Comic Sans MS" panose="030F0702030302020204" pitchFamily="66" charset="0"/>
              </a:rPr>
              <a:t>We will begin an investigation to study the growth of a bean plant.</a:t>
            </a:r>
          </a:p>
          <a:p>
            <a:pPr>
              <a:spcAft>
                <a:spcPts val="800"/>
              </a:spcAft>
            </a:pPr>
            <a:r>
              <a:rPr lang="en-GB" sz="1200" dirty="0">
                <a:latin typeface="Comic Sans MS" panose="030F0702030302020204" pitchFamily="66" charset="0"/>
              </a:rPr>
              <a:t>We will use magnifying glasses to study real flowers and draw their main parts.</a:t>
            </a:r>
          </a:p>
          <a:p>
            <a:pPr>
              <a:spcAft>
                <a:spcPts val="800"/>
              </a:spcAft>
            </a:pPr>
            <a:endParaRPr lang="en-GB" sz="1200" dirty="0">
              <a:latin typeface="Comic Sans MS" panose="030F0702030302020204" pitchFamily="66" charset="0"/>
            </a:endParaRPr>
          </a:p>
          <a:p>
            <a:pPr>
              <a:spcAft>
                <a:spcPts val="800"/>
              </a:spcAft>
            </a:pPr>
            <a:endParaRPr lang="en-GB" sz="12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Text Box 4"/>
          <p:cNvSpPr txBox="1">
            <a:spLocks noChangeArrowheads="1"/>
          </p:cNvSpPr>
          <p:nvPr/>
        </p:nvSpPr>
        <p:spPr bwMode="auto">
          <a:xfrm>
            <a:off x="6616849" y="1539442"/>
            <a:ext cx="3194406" cy="218536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r>
              <a:rPr lang="en-GB" sz="1200" dirty="0">
                <a:latin typeface="Comic Sans MS" panose="030F0702030302020204" pitchFamily="66" charset="0"/>
              </a:rPr>
              <a:t>Lesson 2: We will learn the names of some common flowers and how to identify them. The children will understand that they are often wild plants. We will know the difference between wild, garden plants and weeds. </a:t>
            </a:r>
          </a:p>
          <a:p>
            <a:endParaRPr lang="en-GB" sz="1200" dirty="0">
              <a:latin typeface="Comic Sans MS" panose="030F0702030302020204" pitchFamily="66" charset="0"/>
            </a:endParaRPr>
          </a:p>
          <a:p>
            <a:endParaRPr lang="en-GB" sz="1200" dirty="0">
              <a:latin typeface="Comic Sans MS" panose="030F0702030302020204" pitchFamily="66" charset="0"/>
            </a:endParaRPr>
          </a:p>
          <a:p>
            <a:r>
              <a:rPr lang="en-GB" sz="1200" dirty="0">
                <a:latin typeface="Comic Sans MS" panose="030F0702030302020204" pitchFamily="66" charset="0"/>
              </a:rPr>
              <a:t>We will plant sunflower and think about how we need to care for them.</a:t>
            </a:r>
          </a:p>
        </p:txBody>
      </p:sp>
      <p:sp>
        <p:nvSpPr>
          <p:cNvPr id="6" name="Text Box 6"/>
          <p:cNvSpPr txBox="1">
            <a:spLocks noChangeArrowheads="1"/>
          </p:cNvSpPr>
          <p:nvPr/>
        </p:nvSpPr>
        <p:spPr bwMode="auto">
          <a:xfrm>
            <a:off x="6411760" y="4796692"/>
            <a:ext cx="3152930" cy="129616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r>
              <a:rPr lang="en-GB" sz="1200" dirty="0">
                <a:latin typeface="Comic Sans MS" panose="030F0702030302020204" pitchFamily="66" charset="0"/>
              </a:rPr>
              <a:t>Lesson 3: We will learn the names of some common trees and whether they are deciduous or evergreen. We will look carefully at different leaf shapes and seeds.</a:t>
            </a:r>
          </a:p>
          <a:p>
            <a:endParaRPr lang="en-GB" sz="1200" dirty="0">
              <a:latin typeface="Comic Sans MS" panose="030F0702030302020204" pitchFamily="66" charset="0"/>
            </a:endParaRPr>
          </a:p>
          <a:p>
            <a:r>
              <a:rPr lang="en-GB" sz="1200" dirty="0">
                <a:latin typeface="Comic Sans MS" panose="030F0702030302020204" pitchFamily="66" charset="0"/>
              </a:rPr>
              <a:t>We will plant some peas and potatoes. </a:t>
            </a:r>
          </a:p>
          <a:p>
            <a:endParaRPr lang="en-GB" sz="1200" dirty="0">
              <a:latin typeface="Comic Sans MS" panose="030F0702030302020204" pitchFamily="66" charset="0"/>
            </a:endParaRPr>
          </a:p>
          <a:p>
            <a:endParaRPr lang="en-GB" sz="1200" dirty="0">
              <a:latin typeface="Comic Sans MS" panose="030F0702030302020204" pitchFamily="66" charset="0"/>
            </a:endParaRPr>
          </a:p>
        </p:txBody>
      </p:sp>
      <p:sp>
        <p:nvSpPr>
          <p:cNvPr id="7" name="Text Box 17"/>
          <p:cNvSpPr txBox="1">
            <a:spLocks noChangeArrowheads="1"/>
          </p:cNvSpPr>
          <p:nvPr/>
        </p:nvSpPr>
        <p:spPr bwMode="auto">
          <a:xfrm>
            <a:off x="3112995" y="5064310"/>
            <a:ext cx="2683904" cy="149920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r>
              <a:rPr lang="en-GB" sz="1100" dirty="0">
                <a:latin typeface="Comic Sans MS" panose="030F0702030302020204" pitchFamily="66" charset="0"/>
                <a:ea typeface="Calibri" panose="020F0502020204030204" pitchFamily="34" charset="0"/>
                <a:cs typeface="Times New Roman" panose="02020603050405020304" pitchFamily="18" charset="0"/>
              </a:rPr>
              <a:t>Lesson 4: </a:t>
            </a:r>
            <a:r>
              <a:rPr lang="en-GB" sz="1100" dirty="0">
                <a:latin typeface="Comic Sans MS" panose="030F0702030302020204" pitchFamily="66" charset="0"/>
              </a:rPr>
              <a:t>We will learn about the basic structure of some plants and trees. The children will be able to tell the difference between fruit and vegetable plants.</a:t>
            </a:r>
          </a:p>
          <a:p>
            <a:endParaRPr lang="en-GB" sz="1100" dirty="0">
              <a:latin typeface="Comic Sans MS" panose="030F0702030302020204" pitchFamily="66" charset="0"/>
            </a:endParaRPr>
          </a:p>
          <a:p>
            <a:r>
              <a:rPr lang="en-GB" sz="1100" dirty="0">
                <a:latin typeface="Comic Sans MS" panose="030F0702030302020204" pitchFamily="66" charset="0"/>
              </a:rPr>
              <a:t>We will plant sunflower seeds.</a:t>
            </a:r>
          </a:p>
          <a:p>
            <a:endParaRPr lang="en-GB" sz="12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Right Arrow 12"/>
          <p:cNvSpPr>
            <a:spLocks/>
          </p:cNvSpPr>
          <p:nvPr/>
        </p:nvSpPr>
        <p:spPr>
          <a:xfrm rot="5400000">
            <a:off x="7581979" y="4070056"/>
            <a:ext cx="681215"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Text Box 11"/>
          <p:cNvSpPr txBox="1">
            <a:spLocks noChangeArrowheads="1"/>
          </p:cNvSpPr>
          <p:nvPr/>
        </p:nvSpPr>
        <p:spPr bwMode="auto">
          <a:xfrm>
            <a:off x="71145" y="2109573"/>
            <a:ext cx="4905804" cy="279751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en-GB" sz="1400" b="1" dirty="0">
                <a:latin typeface="Comic Sans MS" panose="030F0702030302020204" pitchFamily="66" charset="0"/>
                <a:ea typeface="Calibri" panose="020F0502020204030204" pitchFamily="34" charset="0"/>
                <a:cs typeface="Calibri" panose="020F0502020204030204" pitchFamily="34" charset="0"/>
              </a:rPr>
              <a:t>Science: Plants</a:t>
            </a:r>
            <a:endParaRPr lang="en-GB" sz="1200" b="1" dirty="0">
              <a:latin typeface="Comic Sans MS" panose="030F0702030302020204" pitchFamily="66" charset="0"/>
              <a:ea typeface="Calibri" panose="020F0502020204030204" pitchFamily="34" charset="0"/>
              <a:cs typeface="Calibri" panose="020F0502020204030204" pitchFamily="34" charset="0"/>
            </a:endParaRPr>
          </a:p>
          <a:p>
            <a:pPr>
              <a:lnSpc>
                <a:spcPct val="107000"/>
              </a:lnSpc>
              <a:spcAft>
                <a:spcPts val="800"/>
              </a:spcAft>
            </a:pPr>
            <a:r>
              <a:rPr lang="en-GB" sz="1100" b="1" dirty="0">
                <a:latin typeface="Comic Sans MS" panose="030F0702030302020204" pitchFamily="66" charset="0"/>
                <a:ea typeface="Calibri" panose="020F0502020204030204" pitchFamily="34" charset="0"/>
                <a:cs typeface="Calibri" panose="020F0502020204030204" pitchFamily="34" charset="0"/>
              </a:rPr>
              <a:t>Outcome:</a:t>
            </a:r>
          </a:p>
          <a:p>
            <a:pPr>
              <a:lnSpc>
                <a:spcPct val="107000"/>
              </a:lnSpc>
              <a:spcAft>
                <a:spcPts val="800"/>
              </a:spcAft>
            </a:pPr>
            <a:r>
              <a:rPr lang="en-GB" sz="1100" dirty="0">
                <a:latin typeface="Comic Sans MS" panose="030F0702030302020204" pitchFamily="66" charset="0"/>
                <a:ea typeface="Calibri" panose="020F0502020204030204" pitchFamily="34" charset="0"/>
                <a:cs typeface="Calibri" panose="020F0502020204030204" pitchFamily="34" charset="0"/>
              </a:rPr>
              <a:t>The children will understand how plants grow and be able to name some common flowers and trees.</a:t>
            </a:r>
          </a:p>
          <a:p>
            <a:pPr>
              <a:lnSpc>
                <a:spcPct val="107000"/>
              </a:lnSpc>
              <a:spcAft>
                <a:spcPts val="800"/>
              </a:spcAft>
            </a:pPr>
            <a:r>
              <a:rPr lang="en-GB" sz="1100" b="1" dirty="0">
                <a:latin typeface="Comic Sans MS" panose="030F0702030302020204" pitchFamily="66" charset="0"/>
                <a:ea typeface="Calibri" panose="020F0502020204030204" pitchFamily="34" charset="0"/>
                <a:cs typeface="Calibri" panose="020F0502020204030204" pitchFamily="34" charset="0"/>
              </a:rPr>
              <a:t>Key concept:</a:t>
            </a:r>
          </a:p>
          <a:p>
            <a:pPr>
              <a:lnSpc>
                <a:spcPct val="107000"/>
              </a:lnSpc>
              <a:spcAft>
                <a:spcPts val="800"/>
              </a:spcAft>
            </a:pPr>
            <a:r>
              <a:rPr lang="en-GB" sz="1100" b="1" dirty="0">
                <a:latin typeface="Comic Sans MS" panose="030F0702030302020204" pitchFamily="66" charset="0"/>
              </a:rPr>
              <a:t>Understand plants</a:t>
            </a:r>
            <a:br>
              <a:rPr lang="en-GB" sz="1100" dirty="0">
                <a:latin typeface="Comic Sans MS" panose="030F0702030302020204" pitchFamily="66" charset="0"/>
              </a:rPr>
            </a:br>
            <a:r>
              <a:rPr lang="en-GB" sz="1100" dirty="0">
                <a:latin typeface="Comic Sans MS" panose="030F0702030302020204" pitchFamily="66" charset="0"/>
              </a:rPr>
              <a:t>This concept involves becoming familiar with different types of plants, their structure and reproduction</a:t>
            </a:r>
          </a:p>
          <a:p>
            <a:pPr>
              <a:lnSpc>
                <a:spcPct val="107000"/>
              </a:lnSpc>
              <a:spcAft>
                <a:spcPts val="800"/>
              </a:spcAft>
            </a:pPr>
            <a:r>
              <a:rPr lang="en-GB" sz="1100" b="1" dirty="0">
                <a:latin typeface="Comic Sans MS" panose="030F0702030302020204" pitchFamily="66" charset="0"/>
              </a:rPr>
              <a:t>Purpose:</a:t>
            </a:r>
          </a:p>
          <a:p>
            <a:pPr>
              <a:lnSpc>
                <a:spcPct val="107000"/>
              </a:lnSpc>
              <a:spcAft>
                <a:spcPts val="800"/>
              </a:spcAft>
            </a:pPr>
            <a:r>
              <a:rPr lang="en-GB" sz="1100" dirty="0">
                <a:latin typeface="Comic Sans MS" panose="030F0702030302020204" pitchFamily="66" charset="0"/>
              </a:rPr>
              <a:t>We will grow sunflowers and some edible plants. We will taste the edible plants</a:t>
            </a:r>
            <a:r>
              <a:rPr lang="en-GB" sz="1100" dirty="0"/>
              <a:t>.</a:t>
            </a:r>
          </a:p>
          <a:p>
            <a:pPr>
              <a:lnSpc>
                <a:spcPct val="107000"/>
              </a:lnSpc>
              <a:spcAft>
                <a:spcPts val="800"/>
              </a:spcAft>
            </a:pPr>
            <a:endParaRPr lang="en-GB" sz="1200" dirty="0">
              <a:latin typeface="Comic Sans MS" panose="030F0702030302020204" pitchFamily="66" charset="0"/>
              <a:ea typeface="Calibri" panose="020F0502020204030204" pitchFamily="34" charset="0"/>
              <a:cs typeface="Calibri" panose="020F0502020204030204" pitchFamily="34" charset="0"/>
            </a:endParaRPr>
          </a:p>
        </p:txBody>
      </p:sp>
      <p:sp>
        <p:nvSpPr>
          <p:cNvPr id="16" name="Text Box 2"/>
          <p:cNvSpPr txBox="1">
            <a:spLocks noChangeArrowheads="1"/>
          </p:cNvSpPr>
          <p:nvPr/>
        </p:nvSpPr>
        <p:spPr bwMode="auto">
          <a:xfrm>
            <a:off x="91373" y="33618"/>
            <a:ext cx="3268193" cy="78474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Aft>
                <a:spcPts val="800"/>
              </a:spcAft>
            </a:pPr>
            <a:r>
              <a:rPr lang="en-GB" b="1" dirty="0">
                <a:latin typeface="Comic Sans MS" panose="030F0702030302020204" pitchFamily="66" charset="0"/>
                <a:ea typeface="Calibri" panose="020F0502020204030204" pitchFamily="34" charset="0"/>
                <a:cs typeface="Times New Roman" panose="02020603050405020304" pitchFamily="18" charset="0"/>
              </a:rPr>
              <a:t>Spring 2: </a:t>
            </a:r>
            <a:r>
              <a:rPr lang="en-GB" b="1" dirty="0">
                <a:latin typeface="Comic Sans MS" panose="030F0702030302020204" pitchFamily="66" charset="0"/>
              </a:rPr>
              <a:t>How can people change the world?</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Box 17"/>
          <p:cNvSpPr txBox="1"/>
          <p:nvPr/>
        </p:nvSpPr>
        <p:spPr>
          <a:xfrm>
            <a:off x="1067858" y="889273"/>
            <a:ext cx="1347796" cy="1107996"/>
          </a:xfrm>
          <a:prstGeom prst="rect">
            <a:avLst/>
          </a:prstGeom>
          <a:noFill/>
          <a:ln>
            <a:solidFill>
              <a:schemeClr val="tx1"/>
            </a:solidFill>
          </a:ln>
        </p:spPr>
        <p:txBody>
          <a:bodyPr wrap="square" rtlCol="0">
            <a:spAutoFit/>
          </a:bodyPr>
          <a:lstStyle/>
          <a:p>
            <a:pPr algn="ctr"/>
            <a:r>
              <a:rPr lang="en-GB" sz="2200" b="1" dirty="0">
                <a:latin typeface="Comic Sans MS" panose="030F0702030302020204" pitchFamily="66" charset="0"/>
                <a:ea typeface="Calibri" panose="020F0502020204030204" pitchFamily="34" charset="0"/>
                <a:cs typeface="Calibri" panose="020F0502020204030204" pitchFamily="34" charset="0"/>
              </a:rPr>
              <a:t>Peace and Conflict</a:t>
            </a:r>
            <a:endParaRPr lang="en-GB" sz="22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2" name="Right Arrow 11"/>
          <p:cNvSpPr>
            <a:spLocks/>
          </p:cNvSpPr>
          <p:nvPr/>
        </p:nvSpPr>
        <p:spPr>
          <a:xfrm>
            <a:off x="5848200" y="1478379"/>
            <a:ext cx="828221"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3" name="Picture 22" descr="Birds clipart dove, Birds dove Transparent FREE for download on  WebStockReview 2021"/>
          <p:cNvPicPr/>
          <p:nvPr/>
        </p:nvPicPr>
        <p:blipFill>
          <a:blip r:embed="rId2">
            <a:extLst>
              <a:ext uri="{28A0092B-C50C-407E-A947-70E740481C1C}">
                <a14:useLocalDpi xmlns:a14="http://schemas.microsoft.com/office/drawing/2010/main" val="0"/>
              </a:ext>
            </a:extLst>
          </a:blip>
          <a:srcRect/>
          <a:stretch>
            <a:fillRect/>
          </a:stretch>
        </p:blipFill>
        <p:spPr bwMode="auto">
          <a:xfrm>
            <a:off x="34252" y="903289"/>
            <a:ext cx="992662" cy="1093980"/>
          </a:xfrm>
          <a:prstGeom prst="rect">
            <a:avLst/>
          </a:prstGeom>
          <a:noFill/>
          <a:ln>
            <a:noFill/>
          </a:ln>
        </p:spPr>
      </p:pic>
      <p:pic>
        <p:nvPicPr>
          <p:cNvPr id="29" name="Picture 28" descr="Birds clipart dove, Birds dove Transparent FREE for download on  WebStockReview 202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2456598" y="912473"/>
            <a:ext cx="1050978" cy="1043439"/>
          </a:xfrm>
          <a:prstGeom prst="rect">
            <a:avLst/>
          </a:prstGeom>
          <a:noFill/>
          <a:ln>
            <a:noFill/>
          </a:ln>
        </p:spPr>
      </p:pic>
      <p:sp>
        <p:nvSpPr>
          <p:cNvPr id="25" name="Right Arrow 24"/>
          <p:cNvSpPr>
            <a:spLocks/>
          </p:cNvSpPr>
          <p:nvPr/>
        </p:nvSpPr>
        <p:spPr>
          <a:xfrm rot="10800000">
            <a:off x="5608300" y="5344749"/>
            <a:ext cx="57198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031" name="Picture 1030"/>
          <p:cNvPicPr>
            <a:picLocks noChangeAspect="1"/>
          </p:cNvPicPr>
          <p:nvPr/>
        </p:nvPicPr>
        <p:blipFill>
          <a:blip r:embed="rId3"/>
          <a:stretch>
            <a:fillRect/>
          </a:stretch>
        </p:blipFill>
        <p:spPr>
          <a:xfrm>
            <a:off x="4532392" y="1337860"/>
            <a:ext cx="1085202" cy="582930"/>
          </a:xfrm>
          <a:prstGeom prst="rect">
            <a:avLst/>
          </a:prstGeom>
        </p:spPr>
      </p:pic>
      <p:pic>
        <p:nvPicPr>
          <p:cNvPr id="1032" name="Picture 1031"/>
          <p:cNvPicPr>
            <a:picLocks noChangeAspect="1"/>
          </p:cNvPicPr>
          <p:nvPr/>
        </p:nvPicPr>
        <p:blipFill>
          <a:blip r:embed="rId4"/>
          <a:stretch>
            <a:fillRect/>
          </a:stretch>
        </p:blipFill>
        <p:spPr>
          <a:xfrm>
            <a:off x="5330174" y="2562376"/>
            <a:ext cx="933450" cy="1323975"/>
          </a:xfrm>
          <a:prstGeom prst="rect">
            <a:avLst/>
          </a:prstGeom>
        </p:spPr>
      </p:pic>
      <p:pic>
        <p:nvPicPr>
          <p:cNvPr id="1026" name="Picture 2" descr="👉 A4 Green Leaves Cut-Outs (teacher made) - Twinkl">
            <a:extLst>
              <a:ext uri="{FF2B5EF4-FFF2-40B4-BE49-F238E27FC236}">
                <a16:creationId xmlns:a16="http://schemas.microsoft.com/office/drawing/2014/main" id="{EA106A4C-1E3A-5A6F-4C47-EA30A2A5F3C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9193" y="5113506"/>
            <a:ext cx="2592324" cy="12961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4E82825-B5E7-6D3D-B9D5-D8A99C851C6E}"/>
              </a:ext>
            </a:extLst>
          </p:cNvPr>
          <p:cNvPicPr>
            <a:picLocks noChangeAspect="1"/>
          </p:cNvPicPr>
          <p:nvPr/>
        </p:nvPicPr>
        <p:blipFill>
          <a:blip r:embed="rId6"/>
          <a:stretch>
            <a:fillRect/>
          </a:stretch>
        </p:blipFill>
        <p:spPr>
          <a:xfrm>
            <a:off x="7352591" y="162430"/>
            <a:ext cx="1694271" cy="1271762"/>
          </a:xfrm>
          <a:prstGeom prst="rect">
            <a:avLst/>
          </a:prstGeom>
        </p:spPr>
      </p:pic>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5" ma:contentTypeDescription="Create a new document." ma:contentTypeScope="" ma:versionID="b823cd6d1f43a9e4532e5a8e2573ffd1">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e89e47a31178fb9e30eeab1e6bf03eba"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10F682-5AEA-4D76-AAB1-29A41A403B83}">
  <ds:schemaRefs>
    <ds:schemaRef ds:uri="http://schemas.microsoft.com/sharepoint/v3/contenttype/forms"/>
  </ds:schemaRefs>
</ds:datastoreItem>
</file>

<file path=customXml/itemProps2.xml><?xml version="1.0" encoding="utf-8"?>
<ds:datastoreItem xmlns:ds="http://schemas.openxmlformats.org/officeDocument/2006/customXml" ds:itemID="{AD279A05-8D8C-4144-8A99-E6E5B9C6D7B8}">
  <ds:schemaRefs>
    <ds:schemaRef ds:uri="http://schemas.microsoft.com/office/2006/metadata/properties"/>
    <ds:schemaRef ds:uri="http://schemas.microsoft.com/office/infopath/2007/PartnerControls"/>
    <ds:schemaRef ds:uri="49e7a498-3891-4273-827e-8a63e12963a4"/>
    <ds:schemaRef ds:uri="eb370ac7-8fc3-4cb4-a9ab-ccfeca1627d9"/>
  </ds:schemaRefs>
</ds:datastoreItem>
</file>

<file path=customXml/itemProps3.xml><?xml version="1.0" encoding="utf-8"?>
<ds:datastoreItem xmlns:ds="http://schemas.openxmlformats.org/officeDocument/2006/customXml" ds:itemID="{734A957F-1895-44C4-AD3A-F7E9A72CEAED}"/>
</file>

<file path=docProps/app.xml><?xml version="1.0" encoding="utf-8"?>
<Properties xmlns="http://schemas.openxmlformats.org/officeDocument/2006/extended-properties" xmlns:vt="http://schemas.openxmlformats.org/officeDocument/2006/docPropsVTypes">
  <Template>Office Theme</Template>
  <TotalTime>1373</TotalTime>
  <Words>240</Words>
  <Application>Microsoft Office PowerPoint</Application>
  <PresentationFormat>A4 Paper (210x297 mm)</PresentationFormat>
  <Paragraphs>22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Emilia Carlin</cp:lastModifiedBy>
  <cp:revision>86</cp:revision>
  <dcterms:created xsi:type="dcterms:W3CDTF">2021-01-17T21:08:28Z</dcterms:created>
  <dcterms:modified xsi:type="dcterms:W3CDTF">2026-02-04T15:55:07Z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y fmtid="{D5CDD505-2E9C-101B-9397-08002B2CF9AE}" pid="3" name="Order">
    <vt:r8>451000</vt:r8>
  </property>
  <property fmtid="{D5CDD505-2E9C-101B-9397-08002B2CF9AE}" pid="4" name="MediaServiceImageTags">
    <vt:lpwstr/>
  </property>
</Properties>
</file>