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a Carlin" userId="a413b58f-b94b-4001-bc5c-116f46565fd3" providerId="ADAL" clId="{AA7465A6-9174-4381-B92B-00A5F3A533F4}"/>
    <pc:docChg chg="modSld">
      <pc:chgData name="Emilia Carlin" userId="a413b58f-b94b-4001-bc5c-116f46565fd3" providerId="ADAL" clId="{AA7465A6-9174-4381-B92B-00A5F3A533F4}" dt="2026-02-07T14:22:13.741" v="0" actId="1076"/>
      <pc:docMkLst>
        <pc:docMk/>
      </pc:docMkLst>
      <pc:sldChg chg="modSp mod">
        <pc:chgData name="Emilia Carlin" userId="a413b58f-b94b-4001-bc5c-116f46565fd3" providerId="ADAL" clId="{AA7465A6-9174-4381-B92B-00A5F3A533F4}" dt="2026-02-07T14:22:13.741" v="0" actId="1076"/>
        <pc:sldMkLst>
          <pc:docMk/>
          <pc:sldMk cId="2567643725" sldId="256"/>
        </pc:sldMkLst>
        <pc:spChg chg="mod">
          <ac:chgData name="Emilia Carlin" userId="a413b58f-b94b-4001-bc5c-116f46565fd3" providerId="ADAL" clId="{AA7465A6-9174-4381-B92B-00A5F3A533F4}" dt="2026-02-07T14:22:13.741" v="0" actId="1076"/>
          <ac:spMkLst>
            <pc:docMk/>
            <pc:sldMk cId="2567643725" sldId="256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8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96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15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7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7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607894" y="33618"/>
            <a:ext cx="2820199" cy="186953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1: We will think about who is in our family? A family is a special group of people which changes over time? </a:t>
            </a:r>
          </a:p>
          <a:p>
            <a:pPr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586635" y="19650"/>
            <a:ext cx="3162954" cy="18835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2: We will learn about how our people in our family are connected in different ways and these connections are important.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26827" y="2476836"/>
            <a:ext cx="3152930" cy="16663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3: we will create a class recipe for a happy family.</a:t>
            </a:r>
          </a:p>
          <a:p>
            <a:pPr marL="228600" indent="-228600">
              <a:buAutoNum type="arabicParenR"/>
            </a:pPr>
            <a:r>
              <a:rPr lang="en-GB" sz="1200" dirty="0">
                <a:latin typeface="Comic Sans MS" panose="030F0702030302020204" pitchFamily="66" charset="0"/>
              </a:rPr>
              <a:t>A dollop of smiles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2) A sprinkle of hugs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3) 500g of kind words 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6942521" y="4653875"/>
            <a:ext cx="2683904" cy="14992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4: Screen time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What can happen if we spend too much time online? Can too much gaming affect our mood? 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3830888" y="5001202"/>
            <a:ext cx="2687392" cy="14126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5: Screen time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Red and Murphy: Screen Time and Mindfulness</a:t>
            </a: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ight Arrow 12"/>
          <p:cNvSpPr>
            <a:spLocks/>
          </p:cNvSpPr>
          <p:nvPr/>
        </p:nvSpPr>
        <p:spPr>
          <a:xfrm rot="5400000">
            <a:off x="7771871" y="1810681"/>
            <a:ext cx="681215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145" y="2109573"/>
            <a:ext cx="4905804" cy="27236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RHE: </a:t>
            </a:r>
            <a:r>
              <a:rPr lang="en-GB" sz="1000" dirty="0">
                <a:latin typeface="Comic Sans MS" panose="030F0702030302020204" pitchFamily="66" charset="0"/>
              </a:rPr>
              <a:t>Fa1) Who’s in my family? </a:t>
            </a:r>
          </a:p>
          <a:p>
            <a:pPr algn="ctr"/>
            <a:r>
              <a:rPr lang="en-GB" sz="1000" dirty="0">
                <a:latin typeface="Comic Sans MS" panose="030F0702030302020204" pitchFamily="66" charset="0"/>
              </a:rPr>
              <a:t>Os1) Screen time </a:t>
            </a:r>
          </a:p>
          <a:p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Outcome: </a:t>
            </a:r>
            <a:r>
              <a:rPr lang="en-GB" sz="10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For children to understand the connections in their family.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For children to understand about the right amount of screen time and what we go online for.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Key concept: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dirty="0">
                <a:latin typeface="Comic Sans MS" panose="030F0702030302020204" pitchFamily="66" charset="0"/>
              </a:rPr>
              <a:t>Understand others</a:t>
            </a:r>
            <a:br>
              <a:rPr lang="en-GB" sz="1000" dirty="0">
                <a:latin typeface="Comic Sans MS" panose="030F0702030302020204" pitchFamily="66" charset="0"/>
              </a:rPr>
            </a:br>
            <a:r>
              <a:rPr lang="en-GB" sz="1000" dirty="0">
                <a:latin typeface="Comic Sans MS" panose="030F0702030302020204" pitchFamily="66" charset="0"/>
              </a:rPr>
              <a:t>This concept involves an appreciation of others.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dirty="0">
                <a:latin typeface="Comic Sans MS" panose="030F0702030302020204" pitchFamily="66" charset="0"/>
              </a:rPr>
              <a:t>Connect</a:t>
            </a:r>
            <a:br>
              <a:rPr lang="en-GB" sz="1000" dirty="0">
                <a:latin typeface="Comic Sans MS" panose="030F0702030302020204" pitchFamily="66" charset="0"/>
              </a:rPr>
            </a:br>
            <a:r>
              <a:rPr lang="en-GB" sz="1000" dirty="0">
                <a:latin typeface="Comic Sans MS" panose="030F0702030302020204" pitchFamily="66" charset="0"/>
              </a:rPr>
              <a:t>This concept involves developing an understanding of how to safely connect with others.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dirty="0">
                <a:latin typeface="Comic Sans MS" panose="030F0702030302020204" pitchFamily="66" charset="0"/>
              </a:rPr>
              <a:t>Purpose: </a:t>
            </a:r>
            <a:r>
              <a:rPr lang="en-GB" sz="1000" dirty="0">
                <a:latin typeface="Comic Sans MS" panose="030F0702030302020204" pitchFamily="66" charset="0"/>
              </a:rPr>
              <a:t> write a happy family recipe.</a:t>
            </a:r>
            <a:endParaRPr lang="en-GB" sz="1000" b="1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91373" y="33618"/>
            <a:ext cx="3268193" cy="76295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2: </a:t>
            </a:r>
            <a:r>
              <a:rPr lang="en-GB" b="1" dirty="0">
                <a:latin typeface="Comic Sans MS" panose="030F0702030302020204" pitchFamily="66" charset="0"/>
              </a:rPr>
              <a:t>How can people change the world?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7858" y="889273"/>
            <a:ext cx="1347796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Peace and Conflict</a:t>
            </a: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ight Arrow 11"/>
          <p:cNvSpPr>
            <a:spLocks/>
          </p:cNvSpPr>
          <p:nvPr/>
        </p:nvSpPr>
        <p:spPr>
          <a:xfrm>
            <a:off x="6114300" y="1040596"/>
            <a:ext cx="82822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3" name="Picture 22" descr="Birds clipart dove, Birds dove Transparent FREE for download on  WebStockReview 20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2" y="903289"/>
            <a:ext cx="992662" cy="109398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Right Arrow 27"/>
          <p:cNvSpPr>
            <a:spLocks/>
          </p:cNvSpPr>
          <p:nvPr/>
        </p:nvSpPr>
        <p:spPr>
          <a:xfrm rot="10800000">
            <a:off x="6603132" y="5591077"/>
            <a:ext cx="6787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9" name="Picture 28" descr="Birds clipart dove, Birds dove Transparent FREE for download on  WebStockReview 20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56598" y="912473"/>
            <a:ext cx="1050978" cy="1043439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Right Arrow 24"/>
          <p:cNvSpPr>
            <a:spLocks/>
          </p:cNvSpPr>
          <p:nvPr/>
        </p:nvSpPr>
        <p:spPr>
          <a:xfrm rot="5400000">
            <a:off x="7907324" y="4005273"/>
            <a:ext cx="571982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642" y="5591077"/>
            <a:ext cx="2251815" cy="672090"/>
          </a:xfrm>
          <a:prstGeom prst="rect">
            <a:avLst/>
          </a:prstGeom>
        </p:spPr>
      </p:pic>
      <p:pic>
        <p:nvPicPr>
          <p:cNvPr id="1028" name="Picture 4" descr="5 Ways to Improve Family Relationship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109" y="889273"/>
            <a:ext cx="1448448" cy="95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6281" y="5444046"/>
            <a:ext cx="902399" cy="12425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5398" y="2102146"/>
            <a:ext cx="1532980" cy="10180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7973" y="1267814"/>
            <a:ext cx="817587" cy="11050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4190" y="3224390"/>
            <a:ext cx="1615746" cy="103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B1438B-A2EF-45DF-9A7C-2718161442A4}">
  <ds:schemaRefs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49e7a498-3891-4273-827e-8a63e12963a4"/>
    <ds:schemaRef ds:uri="http://schemas.microsoft.com/office/2006/metadata/properties"/>
    <ds:schemaRef ds:uri="http://purl.org/dc/dcmitype/"/>
    <ds:schemaRef ds:uri="http://schemas.openxmlformats.org/package/2006/metadata/core-properties"/>
    <ds:schemaRef ds:uri="eb370ac7-8fc3-4cb4-a9ab-ccfeca1627d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6962CBF-9668-4AED-A9C4-2D624B6F66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75DA11-35B1-40E1-9E45-0D3AEDE0501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784</TotalTime>
  <Words>211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Emilia Carlin</cp:lastModifiedBy>
  <cp:revision>75</cp:revision>
  <cp:lastPrinted>2026-02-04T08:04:37Z</cp:lastPrinted>
  <dcterms:created xsi:type="dcterms:W3CDTF">2021-01-17T21:08:28Z</dcterms:created>
  <dcterms:modified xsi:type="dcterms:W3CDTF">2026-02-07T14:22:24Z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450800</vt:r8>
  </property>
  <property fmtid="{D5CDD505-2E9C-101B-9397-08002B2CF9AE}" pid="4" name="MediaServiceImageTags">
    <vt:lpwstr/>
  </property>
</Properties>
</file>