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3EB5D6-065D-4B36-8151-B6E340A134B4}" v="1" dt="2026-03-20T11:26:31.319"/>
    <p1510:client id="{FDD1E56D-25A4-484C-865C-BDF9DB5CAC5F}" v="10" dt="2026-03-20T10:05:08.6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13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orah Cain" userId="7cf4fe58-29e7-4875-aecc-3cb6c0c29aa7" providerId="ADAL" clId="{E981591E-DA11-44C6-968C-706878B2D597}"/>
    <pc:docChg chg="custSel modSld">
      <pc:chgData name="Deborah Cain" userId="7cf4fe58-29e7-4875-aecc-3cb6c0c29aa7" providerId="ADAL" clId="{E981591E-DA11-44C6-968C-706878B2D597}" dt="2026-03-20T11:26:39.535" v="263" actId="1076"/>
      <pc:docMkLst>
        <pc:docMk/>
      </pc:docMkLst>
      <pc:sldChg chg="addSp delSp modSp mod">
        <pc:chgData name="Deborah Cain" userId="7cf4fe58-29e7-4875-aecc-3cb6c0c29aa7" providerId="ADAL" clId="{E981591E-DA11-44C6-968C-706878B2D597}" dt="2026-03-20T11:26:39.535" v="263" actId="1076"/>
        <pc:sldMkLst>
          <pc:docMk/>
          <pc:sldMk cId="2567643725" sldId="256"/>
        </pc:sldMkLst>
        <pc:spChg chg="add mod">
          <ac:chgData name="Deborah Cain" userId="7cf4fe58-29e7-4875-aecc-3cb6c0c29aa7" providerId="ADAL" clId="{E981591E-DA11-44C6-968C-706878B2D597}" dt="2026-03-20T09:58:25.091" v="232" actId="1582"/>
          <ac:spMkLst>
            <pc:docMk/>
            <pc:sldMk cId="2567643725" sldId="256"/>
            <ac:spMk id="3" creationId="{C55AD8B2-9A86-1946-2099-9E791E4FA88C}"/>
          </ac:spMkLst>
        </pc:spChg>
        <pc:spChg chg="mod">
          <ac:chgData name="Deborah Cain" userId="7cf4fe58-29e7-4875-aecc-3cb6c0c29aa7" providerId="ADAL" clId="{E981591E-DA11-44C6-968C-706878B2D597}" dt="2026-03-20T09:39:58.956" v="119" actId="255"/>
          <ac:spMkLst>
            <pc:docMk/>
            <pc:sldMk cId="2567643725" sldId="256"/>
            <ac:spMk id="4" creationId="{00000000-0000-0000-0000-000000000000}"/>
          </ac:spMkLst>
        </pc:spChg>
        <pc:spChg chg="mod">
          <ac:chgData name="Deborah Cain" userId="7cf4fe58-29e7-4875-aecc-3cb6c0c29aa7" providerId="ADAL" clId="{E981591E-DA11-44C6-968C-706878B2D597}" dt="2026-03-20T09:40:10.112" v="121" actId="2711"/>
          <ac:spMkLst>
            <pc:docMk/>
            <pc:sldMk cId="2567643725" sldId="256"/>
            <ac:spMk id="5" creationId="{00000000-0000-0000-0000-000000000000}"/>
          </ac:spMkLst>
        </pc:spChg>
        <pc:spChg chg="mod">
          <ac:chgData name="Deborah Cain" userId="7cf4fe58-29e7-4875-aecc-3cb6c0c29aa7" providerId="ADAL" clId="{E981591E-DA11-44C6-968C-706878B2D597}" dt="2026-03-20T09:44:23.848" v="126" actId="255"/>
          <ac:spMkLst>
            <pc:docMk/>
            <pc:sldMk cId="2567643725" sldId="256"/>
            <ac:spMk id="6" creationId="{00000000-0000-0000-0000-000000000000}"/>
          </ac:spMkLst>
        </pc:spChg>
        <pc:spChg chg="mod">
          <ac:chgData name="Deborah Cain" userId="7cf4fe58-29e7-4875-aecc-3cb6c0c29aa7" providerId="ADAL" clId="{E981591E-DA11-44C6-968C-706878B2D597}" dt="2026-03-20T09:45:10.197" v="132" actId="255"/>
          <ac:spMkLst>
            <pc:docMk/>
            <pc:sldMk cId="2567643725" sldId="256"/>
            <ac:spMk id="7" creationId="{00000000-0000-0000-0000-000000000000}"/>
          </ac:spMkLst>
        </pc:spChg>
        <pc:spChg chg="mod">
          <ac:chgData name="Deborah Cain" userId="7cf4fe58-29e7-4875-aecc-3cb6c0c29aa7" providerId="ADAL" clId="{E981591E-DA11-44C6-968C-706878B2D597}" dt="2026-03-20T10:05:13.055" v="259" actId="1076"/>
          <ac:spMkLst>
            <pc:docMk/>
            <pc:sldMk cId="2567643725" sldId="256"/>
            <ac:spMk id="13" creationId="{00000000-0000-0000-0000-000000000000}"/>
          </ac:spMkLst>
        </pc:spChg>
        <pc:spChg chg="mod">
          <ac:chgData name="Deborah Cain" userId="7cf4fe58-29e7-4875-aecc-3cb6c0c29aa7" providerId="ADAL" clId="{E981591E-DA11-44C6-968C-706878B2D597}" dt="2026-03-20T09:53:21.566" v="181" actId="20577"/>
          <ac:spMkLst>
            <pc:docMk/>
            <pc:sldMk cId="2567643725" sldId="256"/>
            <ac:spMk id="16" creationId="{00000000-0000-0000-0000-000000000000}"/>
          </ac:spMkLst>
        </pc:spChg>
        <pc:spChg chg="mod">
          <ac:chgData name="Deborah Cain" userId="7cf4fe58-29e7-4875-aecc-3cb6c0c29aa7" providerId="ADAL" clId="{E981591E-DA11-44C6-968C-706878B2D597}" dt="2026-03-20T09:44:40.459" v="130" actId="255"/>
          <ac:spMkLst>
            <pc:docMk/>
            <pc:sldMk cId="2567643725" sldId="256"/>
            <ac:spMk id="20" creationId="{00000000-0000-0000-0000-000000000000}"/>
          </ac:spMkLst>
        </pc:spChg>
        <pc:spChg chg="mod">
          <ac:chgData name="Deborah Cain" userId="7cf4fe58-29e7-4875-aecc-3cb6c0c29aa7" providerId="ADAL" clId="{E981591E-DA11-44C6-968C-706878B2D597}" dt="2026-03-20T09:55:28.795" v="202" actId="1076"/>
          <ac:spMkLst>
            <pc:docMk/>
            <pc:sldMk cId="2567643725" sldId="256"/>
            <ac:spMk id="25" creationId="{AFCD555F-AA98-CB0F-F9CD-721376565EB2}"/>
          </ac:spMkLst>
        </pc:spChg>
        <pc:spChg chg="mod">
          <ac:chgData name="Deborah Cain" userId="7cf4fe58-29e7-4875-aecc-3cb6c0c29aa7" providerId="ADAL" clId="{E981591E-DA11-44C6-968C-706878B2D597}" dt="2026-03-20T09:55:16.790" v="200" actId="1076"/>
          <ac:spMkLst>
            <pc:docMk/>
            <pc:sldMk cId="2567643725" sldId="256"/>
            <ac:spMk id="27" creationId="{A0D8A92E-939B-627B-D6C5-90590D9D36D5}"/>
          </ac:spMkLst>
        </pc:spChg>
        <pc:picChg chg="mod">
          <ac:chgData name="Deborah Cain" userId="7cf4fe58-29e7-4875-aecc-3cb6c0c29aa7" providerId="ADAL" clId="{E981591E-DA11-44C6-968C-706878B2D597}" dt="2026-03-20T09:44:30.919" v="128" actId="1076"/>
          <ac:picMkLst>
            <pc:docMk/>
            <pc:sldMk cId="2567643725" sldId="256"/>
            <ac:picMk id="2" creationId="{805412BC-8293-86CA-9BA5-DAB973A3ABC6}"/>
          </ac:picMkLst>
        </pc:picChg>
        <pc:picChg chg="mod">
          <ac:chgData name="Deborah Cain" userId="7cf4fe58-29e7-4875-aecc-3cb6c0c29aa7" providerId="ADAL" clId="{E981591E-DA11-44C6-968C-706878B2D597}" dt="2026-03-20T10:03:22.615" v="249" actId="1076"/>
          <ac:picMkLst>
            <pc:docMk/>
            <pc:sldMk cId="2567643725" sldId="256"/>
            <ac:picMk id="9" creationId="{B01A1F2C-D4E8-5659-470C-45E638E44CE4}"/>
          </ac:picMkLst>
        </pc:picChg>
        <pc:picChg chg="add mod">
          <ac:chgData name="Deborah Cain" userId="7cf4fe58-29e7-4875-aecc-3cb6c0c29aa7" providerId="ADAL" clId="{E981591E-DA11-44C6-968C-706878B2D597}" dt="2026-03-20T11:26:39.535" v="263" actId="1076"/>
          <ac:picMkLst>
            <pc:docMk/>
            <pc:sldMk cId="2567643725" sldId="256"/>
            <ac:picMk id="10" creationId="{B788FDBC-FD46-2826-2159-A38026A9266D}"/>
          </ac:picMkLst>
        </pc:picChg>
        <pc:picChg chg="del">
          <ac:chgData name="Deborah Cain" userId="7cf4fe58-29e7-4875-aecc-3cb6c0c29aa7" providerId="ADAL" clId="{E981591E-DA11-44C6-968C-706878B2D597}" dt="2026-03-20T09:30:09.069" v="28" actId="478"/>
          <ac:picMkLst>
            <pc:docMk/>
            <pc:sldMk cId="2567643725" sldId="256"/>
            <ac:picMk id="10" creationId="{FCBF6D7A-F6CD-CEC6-7A07-9A33266828F4}"/>
          </ac:picMkLst>
        </pc:picChg>
        <pc:picChg chg="add del mod">
          <ac:chgData name="Deborah Cain" userId="7cf4fe58-29e7-4875-aecc-3cb6c0c29aa7" providerId="ADAL" clId="{E981591E-DA11-44C6-968C-706878B2D597}" dt="2026-03-20T11:26:15.201" v="260" actId="478"/>
          <ac:picMkLst>
            <pc:docMk/>
            <pc:sldMk cId="2567643725" sldId="256"/>
            <ac:picMk id="11" creationId="{3CBA9FB7-1D31-A66A-DCF4-00AFF6445499}"/>
          </ac:picMkLst>
        </pc:picChg>
        <pc:picChg chg="add mod">
          <ac:chgData name="Deborah Cain" userId="7cf4fe58-29e7-4875-aecc-3cb6c0c29aa7" providerId="ADAL" clId="{E981591E-DA11-44C6-968C-706878B2D597}" dt="2026-03-20T10:03:09.643" v="245" actId="1076"/>
          <ac:picMkLst>
            <pc:docMk/>
            <pc:sldMk cId="2567643725" sldId="256"/>
            <ac:picMk id="15" creationId="{DB18C194-F907-5361-6D16-775C9C5D3497}"/>
          </ac:picMkLst>
        </pc:picChg>
        <pc:picChg chg="mod">
          <ac:chgData name="Deborah Cain" userId="7cf4fe58-29e7-4875-aecc-3cb6c0c29aa7" providerId="ADAL" clId="{E981591E-DA11-44C6-968C-706878B2D597}" dt="2026-03-20T09:45:19.321" v="135" actId="1076"/>
          <ac:picMkLst>
            <pc:docMk/>
            <pc:sldMk cId="2567643725" sldId="256"/>
            <ac:picMk id="19" creationId="{BC7DC9D4-6C04-03A7-A3E3-64437EBDE2A3}"/>
          </ac:picMkLst>
        </pc:picChg>
        <pc:picChg chg="add mod">
          <ac:chgData name="Deborah Cain" userId="7cf4fe58-29e7-4875-aecc-3cb6c0c29aa7" providerId="ADAL" clId="{E981591E-DA11-44C6-968C-706878B2D597}" dt="2026-03-20T10:04:50.955" v="254" actId="1076"/>
          <ac:picMkLst>
            <pc:docMk/>
            <pc:sldMk cId="2567643725" sldId="256"/>
            <ac:picMk id="22" creationId="{ADE68605-843F-CC34-CAE5-7B8BA9136D1B}"/>
          </ac:picMkLst>
        </pc:picChg>
        <pc:picChg chg="add mod">
          <ac:chgData name="Deborah Cain" userId="7cf4fe58-29e7-4875-aecc-3cb6c0c29aa7" providerId="ADAL" clId="{E981591E-DA11-44C6-968C-706878B2D597}" dt="2026-03-20T10:02:14.877" v="243" actId="1076"/>
          <ac:picMkLst>
            <pc:docMk/>
            <pc:sldMk cId="2567643725" sldId="256"/>
            <ac:picMk id="24" creationId="{0F7583BB-1932-20B6-194D-2B48FC7B8559}"/>
          </ac:picMkLst>
        </pc:picChg>
        <pc:picChg chg="add mod">
          <ac:chgData name="Deborah Cain" userId="7cf4fe58-29e7-4875-aecc-3cb6c0c29aa7" providerId="ADAL" clId="{E981591E-DA11-44C6-968C-706878B2D597}" dt="2026-03-20T10:03:25.910" v="250" actId="1076"/>
          <ac:picMkLst>
            <pc:docMk/>
            <pc:sldMk cId="2567643725" sldId="256"/>
            <ac:picMk id="28" creationId="{E700004E-C3D3-D47A-004C-AF49FA84EE6A}"/>
          </ac:picMkLst>
        </pc:picChg>
        <pc:picChg chg="add mod">
          <ac:chgData name="Deborah Cain" userId="7cf4fe58-29e7-4875-aecc-3cb6c0c29aa7" providerId="ADAL" clId="{E981591E-DA11-44C6-968C-706878B2D597}" dt="2026-03-20T10:05:08.671" v="258" actId="1076"/>
          <ac:picMkLst>
            <pc:docMk/>
            <pc:sldMk cId="2567643725" sldId="256"/>
            <ac:picMk id="1026" creationId="{CB1A4EE1-1703-B31A-A004-C58C34B2784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076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847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03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150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689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196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157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678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87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278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214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47BDB-0AC3-4C3C-BE1A-37C9BB360E53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7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69943" y="156952"/>
            <a:ext cx="2914786" cy="18211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1400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1. We will </a:t>
            </a:r>
            <a:r>
              <a:rPr lang="en-GB" sz="1400" dirty="0">
                <a:latin typeface="Sassoon Primary" pitchFamily="50" charset="0"/>
              </a:rPr>
              <a:t>discuss whether we think a picture can move. We will learn about simple animation techniques and create our own animations in the style of flip books (flick books) using sticky notes.</a:t>
            </a:r>
          </a:p>
          <a:p>
            <a:pPr>
              <a:spcAft>
                <a:spcPts val="800"/>
              </a:spcAft>
            </a:pPr>
            <a:br>
              <a:rPr lang="en-GB" sz="1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869213" y="121202"/>
            <a:ext cx="2597752" cy="136236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spcAft>
                <a:spcPts val="800"/>
              </a:spcAft>
            </a:pPr>
            <a:r>
              <a:rPr lang="en-GB" sz="1400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2. We </a:t>
            </a:r>
            <a:r>
              <a:rPr lang="en-GB" sz="1400" dirty="0">
                <a:latin typeface="Sassoon Primary" pitchFamily="50" charset="0"/>
              </a:rPr>
              <a:t>will develop our knowledge of animation in flip books and apply it to make a stop-frame animation using a tablet. </a:t>
            </a:r>
            <a:r>
              <a:rPr lang="en-GB" sz="1400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7142633" y="130629"/>
            <a:ext cx="2704095" cy="253364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r>
              <a:rPr lang="en-GB" sz="1400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3. We will recap what we have learnt so far whilst creating our animations. We will create a storyboard showing the characters, settings, and events that we will use to create a stop frame animation next lesson.</a:t>
            </a:r>
            <a:r>
              <a:rPr lang="en-US" sz="1400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en-GB" sz="1200" dirty="0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</p:txBody>
      </p:sp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456856" y="4674637"/>
            <a:ext cx="3162954" cy="206216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r>
              <a:rPr lang="en-GB" sz="1400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5. We will review and improve our animations; evaluating our own animations and others. We will use this feedback to edit our animations to create a final piece of animation.</a:t>
            </a:r>
          </a:p>
          <a:p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SassoonPrimaryInfan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latin typeface="SassoonPrimary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SassoonPrimary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ight Arrow 12"/>
          <p:cNvSpPr>
            <a:spLocks/>
          </p:cNvSpPr>
          <p:nvPr/>
        </p:nvSpPr>
        <p:spPr>
          <a:xfrm rot="5400000">
            <a:off x="7010970" y="3251900"/>
            <a:ext cx="1083000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3444364" y="2193972"/>
            <a:ext cx="3268193" cy="81048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r>
              <a:rPr lang="en-GB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Y3 Computing Summer 1 Stop Frame Animation</a:t>
            </a:r>
            <a:endParaRPr lang="en-GB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endParaRPr lang="en-GB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GB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2" name="Right Arrow 11"/>
          <p:cNvSpPr>
            <a:spLocks/>
          </p:cNvSpPr>
          <p:nvPr/>
        </p:nvSpPr>
        <p:spPr>
          <a:xfrm>
            <a:off x="3169018" y="776410"/>
            <a:ext cx="686277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7" name="Right Arrow 16"/>
          <p:cNvSpPr>
            <a:spLocks/>
          </p:cNvSpPr>
          <p:nvPr/>
        </p:nvSpPr>
        <p:spPr>
          <a:xfrm>
            <a:off x="6466964" y="820640"/>
            <a:ext cx="686277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7091976" y="4193725"/>
            <a:ext cx="2820199" cy="25616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spcAft>
                <a:spcPts val="800"/>
              </a:spcAft>
            </a:pPr>
            <a:r>
              <a:rPr lang="en-GB" sz="1400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4. We will use our storyboards to create an animations using the </a:t>
            </a:r>
            <a:r>
              <a:rPr lang="en-GB" sz="1400" dirty="0" err="1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iMotion</a:t>
            </a:r>
            <a:r>
              <a:rPr lang="en-GB" sz="1400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app on the </a:t>
            </a:r>
            <a:r>
              <a:rPr lang="en-GB" sz="1400" dirty="0" err="1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Ipads</a:t>
            </a:r>
            <a:r>
              <a:rPr lang="en-GB" sz="1400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 We will explore the technique of ‘Onion skinning’  to make small changes; with a focus on working carefully and consistently.</a:t>
            </a:r>
            <a:br>
              <a:rPr lang="en-GB" sz="1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424257" y="5381626"/>
            <a:ext cx="621846" cy="59136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05412BC-8293-86CA-9BA5-DAB973A3AB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5471" y="5913098"/>
            <a:ext cx="1292464" cy="7437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4FCF0EB-723E-2B7D-75EE-1C6C7A5BE3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5219" y="1915195"/>
            <a:ext cx="1424053" cy="7150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01A1F2C-D4E8-5659-470C-45E638E44C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0363" y="5220107"/>
            <a:ext cx="591363" cy="62184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C7DC9D4-6C04-03A7-A3E3-64437EBDE2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783964" y="5812972"/>
            <a:ext cx="1644828" cy="868992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AFCD555F-AA98-CB0F-F9CD-721376565EB2}"/>
              </a:ext>
            </a:extLst>
          </p:cNvPr>
          <p:cNvSpPr/>
          <p:nvPr/>
        </p:nvSpPr>
        <p:spPr>
          <a:xfrm>
            <a:off x="366040" y="5169161"/>
            <a:ext cx="2392822" cy="13949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>
                <a:latin typeface="Sassoon Primary" pitchFamily="50" charset="0"/>
              </a:rPr>
              <a:t>6. We will add other media such as, music or text to our animations; explaining why we have chosen these.</a:t>
            </a:r>
            <a:endParaRPr lang="en-GB" sz="1400" dirty="0">
              <a:latin typeface="Sassoon Primary" pitchFamily="50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0D8A92E-939B-627B-D6C5-90590D9D36D5}"/>
              </a:ext>
            </a:extLst>
          </p:cNvPr>
          <p:cNvSpPr txBox="1"/>
          <p:nvPr/>
        </p:nvSpPr>
        <p:spPr>
          <a:xfrm>
            <a:off x="3480318" y="3199816"/>
            <a:ext cx="383488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latin typeface="Sassoon Primary" pitchFamily="50" charset="0"/>
              </a:rPr>
              <a:t>Key Vocabulary:</a:t>
            </a:r>
            <a:r>
              <a:rPr lang="en-US" sz="1600" dirty="0">
                <a:latin typeface="Sassoon Primary" pitchFamily="50" charset="0"/>
              </a:rPr>
              <a:t> animation, flip book, </a:t>
            </a:r>
            <a:r>
              <a:rPr lang="en-GB" dirty="0">
                <a:latin typeface="Sassoon Primary" pitchFamily="50" charset="0"/>
              </a:rPr>
              <a:t>Stop-frame animation, frame, sequence, image, photograph, onion skinning</a:t>
            </a:r>
          </a:p>
          <a:p>
            <a:endParaRPr lang="en-GB" b="1" u="sng" dirty="0">
              <a:latin typeface="Sassoon Primary" pitchFamily="50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5AD8B2-9A86-1946-2099-9E791E4FA88C}"/>
              </a:ext>
            </a:extLst>
          </p:cNvPr>
          <p:cNvSpPr txBox="1"/>
          <p:nvPr/>
        </p:nvSpPr>
        <p:spPr>
          <a:xfrm>
            <a:off x="149290" y="2164702"/>
            <a:ext cx="3060441" cy="286232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Sassoon Primary" pitchFamily="50" charset="0"/>
              </a:rPr>
              <a:t>Key Outcomes: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400" i="1" dirty="0">
                <a:latin typeface="Sassoon Primary" pitchFamily="50" charset="0"/>
              </a:rPr>
              <a:t>using storyboards to plan animations</a:t>
            </a:r>
            <a:endParaRPr lang="en-GB" sz="1400" dirty="0">
              <a:latin typeface="Sassoon Primary" pitchFamily="50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400" i="1" dirty="0">
                <a:latin typeface="Sassoon Primary" pitchFamily="50" charset="0"/>
              </a:rPr>
              <a:t>understanding animation specific skills such as onion skinning</a:t>
            </a:r>
            <a:endParaRPr lang="en-GB" sz="1400" dirty="0">
              <a:latin typeface="Sassoon Primary" pitchFamily="50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400" i="1" dirty="0">
                <a:latin typeface="Sassoon Primary" pitchFamily="50" charset="0"/>
              </a:rPr>
              <a:t>taking photographs and sequencing frames for animations</a:t>
            </a:r>
            <a:endParaRPr lang="en-GB" sz="1400" dirty="0">
              <a:latin typeface="Sassoon Primary" pitchFamily="50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400" i="1" dirty="0">
                <a:latin typeface="Sassoon Primary" pitchFamily="50" charset="0"/>
              </a:rPr>
              <a:t>developing animations by adding media and text to the projects</a:t>
            </a:r>
            <a:endParaRPr lang="en-GB" sz="1400" dirty="0">
              <a:latin typeface="Sassoon Primary" pitchFamily="50" charset="0"/>
            </a:endParaRPr>
          </a:p>
          <a:p>
            <a:endParaRPr lang="en-GB" sz="1200" b="1" dirty="0">
              <a:latin typeface="Sassoon Primary" pitchFamily="50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B18C194-F907-5361-6D16-775C9C5D34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09360" y="2186427"/>
            <a:ext cx="715162" cy="90200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DE68605-843F-CC34-CAE5-7B8BA9136D1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85415" y="5864398"/>
            <a:ext cx="630261" cy="84431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F7583BB-1932-20B6-194D-2B48FC7B855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86266" y="1226693"/>
            <a:ext cx="689560" cy="94733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700004E-C3D3-D47A-004C-AF49FA84EE6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49471" y="5798695"/>
            <a:ext cx="662897" cy="928056"/>
          </a:xfrm>
          <a:prstGeom prst="rect">
            <a:avLst/>
          </a:prstGeom>
        </p:spPr>
      </p:pic>
      <p:pic>
        <p:nvPicPr>
          <p:cNvPr id="1026" name="Picture 2" descr="Stop motion animation: the development ...">
            <a:extLst>
              <a:ext uri="{FF2B5EF4-FFF2-40B4-BE49-F238E27FC236}">
                <a16:creationId xmlns:a16="http://schemas.microsoft.com/office/drawing/2014/main" id="{CB1A4EE1-1703-B31A-A004-C58C34B278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793" y="2757780"/>
            <a:ext cx="1805376" cy="1239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Free Social Justice Cliparts, Download Free Clip Art, Free Clip Art on  Clipart Library">
            <a:extLst>
              <a:ext uri="{FF2B5EF4-FFF2-40B4-BE49-F238E27FC236}">
                <a16:creationId xmlns:a16="http://schemas.microsoft.com/office/drawing/2014/main" id="{B788FDBC-FD46-2826-2159-A38026A9266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940" y="1560934"/>
            <a:ext cx="954045" cy="678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7643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6" ma:contentTypeDescription="Create a new document." ma:contentTypeScope="" ma:versionID="44a80b2c781cae9f0af1628148a3d792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df5c5beb06871bccf2d563f417526548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7E3D732-C1AB-4DDB-8B31-D6D99FE0D3AC}">
  <ds:schemaRefs>
    <ds:schemaRef ds:uri="http://purl.org/dc/terms/"/>
    <ds:schemaRef ds:uri="208e2a68-920b-4f11-8497-cbf37a5f9f57"/>
    <ds:schemaRef ds:uri="http://schemas.microsoft.com/office/2006/documentManagement/types"/>
    <ds:schemaRef ds:uri="http://www.w3.org/XML/1998/namespace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49e7a498-3891-4273-827e-8a63e12963a4"/>
    <ds:schemaRef ds:uri="eb370ac7-8fc3-4cb4-a9ab-ccfeca1627d9"/>
  </ds:schemaRefs>
</ds:datastoreItem>
</file>

<file path=customXml/itemProps2.xml><?xml version="1.0" encoding="utf-8"?>
<ds:datastoreItem xmlns:ds="http://schemas.openxmlformats.org/officeDocument/2006/customXml" ds:itemID="{33D65CBB-06EF-4751-B7FE-CE4CF8B8051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480CA82-CC07-4D9D-B5BD-7DA8E8E381C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1479</TotalTime>
  <Words>277</Words>
  <Application>Microsoft Office PowerPoint</Application>
  <PresentationFormat>A4 Paper (210x297 mm)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Sassoon Primary</vt:lpstr>
      <vt:lpstr>SassoonPrimaryInfant</vt:lpstr>
      <vt:lpstr>Times New Roman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Deborah Cain</cp:lastModifiedBy>
  <cp:revision>102</cp:revision>
  <cp:lastPrinted>2023-02-20T08:01:17Z</cp:lastPrinted>
  <dcterms:created xsi:type="dcterms:W3CDTF">2021-01-17T21:08:28Z</dcterms:created>
  <dcterms:modified xsi:type="dcterms:W3CDTF">2026-03-20T11:26:40Z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Order">
    <vt:r8>556000</vt:r8>
  </property>
  <property fmtid="{D5CDD505-2E9C-101B-9397-08002B2CF9AE}" pid="4" name="MediaServiceImageTags">
    <vt:lpwstr/>
  </property>
</Properties>
</file>