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3"/>
  </p:sldMasterIdLst>
  <p:sldIdLst>
    <p:sldId id="256" r:id="rId4"/>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1" d="100"/>
          <a:sy n="111" d="100"/>
        </p:scale>
        <p:origin x="59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Master" Target="slideMasters/slideMaster1.xml"/><Relationship Id="rId7"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viewProps" Target="viewProps.xml"/><Relationship Id="rId5" Type="http://schemas.openxmlformats.org/officeDocument/2006/relationships/presProps" Target="presProps.xml"/><Relationship Id="rId10" Type="http://schemas.openxmlformats.org/officeDocument/2006/relationships/customXml" Target="../customXml/item3.xml"/><Relationship Id="rId4" Type="http://schemas.openxmlformats.org/officeDocument/2006/relationships/slide" Target="slides/slide1.xml"/><Relationship Id="rId9"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nnah Dineen" userId="e058fa7c-ce3e-4e3d-93b0-ee652900b753" providerId="ADAL" clId="{0FB8CDC2-08DF-4D9D-BEC3-44C4D15EA7D4}"/>
    <pc:docChg chg="custSel modSld">
      <pc:chgData name="Hannah Dineen" userId="e058fa7c-ce3e-4e3d-93b0-ee652900b753" providerId="ADAL" clId="{0FB8CDC2-08DF-4D9D-BEC3-44C4D15EA7D4}" dt="2026-02-04T16:51:06.138" v="3" actId="478"/>
      <pc:docMkLst>
        <pc:docMk/>
      </pc:docMkLst>
      <pc:sldChg chg="delSp mod">
        <pc:chgData name="Hannah Dineen" userId="e058fa7c-ce3e-4e3d-93b0-ee652900b753" providerId="ADAL" clId="{0FB8CDC2-08DF-4D9D-BEC3-44C4D15EA7D4}" dt="2026-02-04T16:51:06.138" v="3" actId="478"/>
        <pc:sldMkLst>
          <pc:docMk/>
          <pc:sldMk cId="59390111" sldId="256"/>
        </pc:sldMkLst>
        <pc:spChg chg="del">
          <ac:chgData name="Hannah Dineen" userId="e058fa7c-ce3e-4e3d-93b0-ee652900b753" providerId="ADAL" clId="{0FB8CDC2-08DF-4D9D-BEC3-44C4D15EA7D4}" dt="2026-02-04T16:51:03.315" v="2" actId="478"/>
          <ac:spMkLst>
            <pc:docMk/>
            <pc:sldMk cId="59390111" sldId="256"/>
            <ac:spMk id="19" creationId="{F71EE4B5-B306-247E-E5DC-F7B34173F5A3}"/>
          </ac:spMkLst>
        </pc:spChg>
        <pc:spChg chg="del">
          <ac:chgData name="Hannah Dineen" userId="e058fa7c-ce3e-4e3d-93b0-ee652900b753" providerId="ADAL" clId="{0FB8CDC2-08DF-4D9D-BEC3-44C4D15EA7D4}" dt="2026-02-04T16:50:58.958" v="0" actId="478"/>
          <ac:spMkLst>
            <pc:docMk/>
            <pc:sldMk cId="59390111" sldId="256"/>
            <ac:spMk id="20" creationId="{C86CEEC1-D11C-9BFD-84B5-9560D2B291EF}"/>
          </ac:spMkLst>
        </pc:spChg>
        <pc:spChg chg="del">
          <ac:chgData name="Hannah Dineen" userId="e058fa7c-ce3e-4e3d-93b0-ee652900b753" providerId="ADAL" clId="{0FB8CDC2-08DF-4D9D-BEC3-44C4D15EA7D4}" dt="2026-02-04T16:51:00.962" v="1" actId="478"/>
          <ac:spMkLst>
            <pc:docMk/>
            <pc:sldMk cId="59390111" sldId="256"/>
            <ac:spMk id="21" creationId="{F132A693-7015-E034-F3BC-99A3806CB2D6}"/>
          </ac:spMkLst>
        </pc:spChg>
        <pc:spChg chg="del">
          <ac:chgData name="Hannah Dineen" userId="e058fa7c-ce3e-4e3d-93b0-ee652900b753" providerId="ADAL" clId="{0FB8CDC2-08DF-4D9D-BEC3-44C4D15EA7D4}" dt="2026-02-04T16:51:06.138" v="3" actId="478"/>
          <ac:spMkLst>
            <pc:docMk/>
            <pc:sldMk cId="59390111" sldId="256"/>
            <ac:spMk id="22" creationId="{871F573F-048E-85A9-6AF5-AE130CE8743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11BC3-FB73-71BB-7C01-D50C534436E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B50B8B8-F72B-A80F-4096-895E953772F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1011D21-B1D3-6949-9DF4-F9D99F93524F}"/>
              </a:ext>
            </a:extLst>
          </p:cNvPr>
          <p:cNvSpPr>
            <a:spLocks noGrp="1"/>
          </p:cNvSpPr>
          <p:nvPr>
            <p:ph type="dt" sz="half" idx="10"/>
          </p:nvPr>
        </p:nvSpPr>
        <p:spPr/>
        <p:txBody>
          <a:bodyPr/>
          <a:lstStyle/>
          <a:p>
            <a:fld id="{A6B84719-F79C-4653-B63A-A46F96D96A5E}" type="datetimeFigureOut">
              <a:rPr lang="en-GB" smtClean="0"/>
              <a:t>04/02/2026</a:t>
            </a:fld>
            <a:endParaRPr lang="en-GB"/>
          </a:p>
        </p:txBody>
      </p:sp>
      <p:sp>
        <p:nvSpPr>
          <p:cNvPr id="5" name="Footer Placeholder 4">
            <a:extLst>
              <a:ext uri="{FF2B5EF4-FFF2-40B4-BE49-F238E27FC236}">
                <a16:creationId xmlns:a16="http://schemas.microsoft.com/office/drawing/2014/main" id="{AD949A3D-8088-E1B0-50B2-F3D78AC3414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85EC9-48E9-3FFA-2777-F6A0637936DC}"/>
              </a:ext>
            </a:extLst>
          </p:cNvPr>
          <p:cNvSpPr>
            <a:spLocks noGrp="1"/>
          </p:cNvSpPr>
          <p:nvPr>
            <p:ph type="sldNum" sz="quarter" idx="12"/>
          </p:nvPr>
        </p:nvSpPr>
        <p:spPr/>
        <p:txBody>
          <a:bodyPr/>
          <a:lstStyle/>
          <a:p>
            <a:fld id="{07E3C853-633A-45C0-B56A-BE47A8869526}" type="slidenum">
              <a:rPr lang="en-GB" smtClean="0"/>
              <a:t>‹#›</a:t>
            </a:fld>
            <a:endParaRPr lang="en-GB"/>
          </a:p>
        </p:txBody>
      </p:sp>
    </p:spTree>
    <p:extLst>
      <p:ext uri="{BB962C8B-B14F-4D97-AF65-F5344CB8AC3E}">
        <p14:creationId xmlns:p14="http://schemas.microsoft.com/office/powerpoint/2010/main" val="6590199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100F3A-27BA-1487-94C7-251DA2B5BC5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B682FF0-9381-57AB-1788-F0C7C6552D0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EABB73-3383-C571-9504-2ED7585F12D8}"/>
              </a:ext>
            </a:extLst>
          </p:cNvPr>
          <p:cNvSpPr>
            <a:spLocks noGrp="1"/>
          </p:cNvSpPr>
          <p:nvPr>
            <p:ph type="dt" sz="half" idx="10"/>
          </p:nvPr>
        </p:nvSpPr>
        <p:spPr/>
        <p:txBody>
          <a:bodyPr/>
          <a:lstStyle/>
          <a:p>
            <a:fld id="{A6B84719-F79C-4653-B63A-A46F96D96A5E}" type="datetimeFigureOut">
              <a:rPr lang="en-GB" smtClean="0"/>
              <a:t>04/02/2026</a:t>
            </a:fld>
            <a:endParaRPr lang="en-GB"/>
          </a:p>
        </p:txBody>
      </p:sp>
      <p:sp>
        <p:nvSpPr>
          <p:cNvPr id="5" name="Footer Placeholder 4">
            <a:extLst>
              <a:ext uri="{FF2B5EF4-FFF2-40B4-BE49-F238E27FC236}">
                <a16:creationId xmlns:a16="http://schemas.microsoft.com/office/drawing/2014/main" id="{E9091931-A82E-DE8C-DE56-59D752545C6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57E26F0-28E5-792B-5CD2-1A15F5C55FBD}"/>
              </a:ext>
            </a:extLst>
          </p:cNvPr>
          <p:cNvSpPr>
            <a:spLocks noGrp="1"/>
          </p:cNvSpPr>
          <p:nvPr>
            <p:ph type="sldNum" sz="quarter" idx="12"/>
          </p:nvPr>
        </p:nvSpPr>
        <p:spPr/>
        <p:txBody>
          <a:bodyPr/>
          <a:lstStyle/>
          <a:p>
            <a:fld id="{07E3C853-633A-45C0-B56A-BE47A8869526}" type="slidenum">
              <a:rPr lang="en-GB" smtClean="0"/>
              <a:t>‹#›</a:t>
            </a:fld>
            <a:endParaRPr lang="en-GB"/>
          </a:p>
        </p:txBody>
      </p:sp>
    </p:spTree>
    <p:extLst>
      <p:ext uri="{BB962C8B-B14F-4D97-AF65-F5344CB8AC3E}">
        <p14:creationId xmlns:p14="http://schemas.microsoft.com/office/powerpoint/2010/main" val="23348344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7B7B95-E93D-FEE0-F7E5-A6C2A007C4C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FB6669F-99E3-7AAF-8BE5-38E1195C93E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365BF38-7E37-9370-75F4-C883A0A456D3}"/>
              </a:ext>
            </a:extLst>
          </p:cNvPr>
          <p:cNvSpPr>
            <a:spLocks noGrp="1"/>
          </p:cNvSpPr>
          <p:nvPr>
            <p:ph type="dt" sz="half" idx="10"/>
          </p:nvPr>
        </p:nvSpPr>
        <p:spPr/>
        <p:txBody>
          <a:bodyPr/>
          <a:lstStyle/>
          <a:p>
            <a:fld id="{A6B84719-F79C-4653-B63A-A46F96D96A5E}" type="datetimeFigureOut">
              <a:rPr lang="en-GB" smtClean="0"/>
              <a:t>04/02/2026</a:t>
            </a:fld>
            <a:endParaRPr lang="en-GB"/>
          </a:p>
        </p:txBody>
      </p:sp>
      <p:sp>
        <p:nvSpPr>
          <p:cNvPr id="5" name="Footer Placeholder 4">
            <a:extLst>
              <a:ext uri="{FF2B5EF4-FFF2-40B4-BE49-F238E27FC236}">
                <a16:creationId xmlns:a16="http://schemas.microsoft.com/office/drawing/2014/main" id="{B7DC4819-42D9-3E0E-057D-2806ACB619D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8F8A5F6-AB0E-A67A-BA35-4F558F26AA2D}"/>
              </a:ext>
            </a:extLst>
          </p:cNvPr>
          <p:cNvSpPr>
            <a:spLocks noGrp="1"/>
          </p:cNvSpPr>
          <p:nvPr>
            <p:ph type="sldNum" sz="quarter" idx="12"/>
          </p:nvPr>
        </p:nvSpPr>
        <p:spPr/>
        <p:txBody>
          <a:bodyPr/>
          <a:lstStyle/>
          <a:p>
            <a:fld id="{07E3C853-633A-45C0-B56A-BE47A8869526}" type="slidenum">
              <a:rPr lang="en-GB" smtClean="0"/>
              <a:t>‹#›</a:t>
            </a:fld>
            <a:endParaRPr lang="en-GB"/>
          </a:p>
        </p:txBody>
      </p:sp>
    </p:spTree>
    <p:extLst>
      <p:ext uri="{BB962C8B-B14F-4D97-AF65-F5344CB8AC3E}">
        <p14:creationId xmlns:p14="http://schemas.microsoft.com/office/powerpoint/2010/main" val="39323279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51B7D4-871B-DE7C-CC04-CA3E1EBF638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780E427-282A-5F22-5D9E-E9F534632D3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AAF0922-F4B1-CB89-1E3F-61E85E9BC38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E3B838B-6698-5B96-0CE0-BCE1B637E102}"/>
              </a:ext>
            </a:extLst>
          </p:cNvPr>
          <p:cNvSpPr>
            <a:spLocks noGrp="1"/>
          </p:cNvSpPr>
          <p:nvPr>
            <p:ph type="dt" sz="half" idx="10"/>
          </p:nvPr>
        </p:nvSpPr>
        <p:spPr/>
        <p:txBody>
          <a:bodyPr/>
          <a:lstStyle/>
          <a:p>
            <a:fld id="{A6B84719-F79C-4653-B63A-A46F96D96A5E}" type="datetimeFigureOut">
              <a:rPr lang="en-GB" smtClean="0"/>
              <a:t>04/02/2026</a:t>
            </a:fld>
            <a:endParaRPr lang="en-GB"/>
          </a:p>
        </p:txBody>
      </p:sp>
      <p:sp>
        <p:nvSpPr>
          <p:cNvPr id="6" name="Footer Placeholder 5">
            <a:extLst>
              <a:ext uri="{FF2B5EF4-FFF2-40B4-BE49-F238E27FC236}">
                <a16:creationId xmlns:a16="http://schemas.microsoft.com/office/drawing/2014/main" id="{AF90F339-FACE-C18E-7A72-6B5627F52B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2461AEC-A8A9-C1D1-3F6B-0864AA43E6A7}"/>
              </a:ext>
            </a:extLst>
          </p:cNvPr>
          <p:cNvSpPr>
            <a:spLocks noGrp="1"/>
          </p:cNvSpPr>
          <p:nvPr>
            <p:ph type="sldNum" sz="quarter" idx="12"/>
          </p:nvPr>
        </p:nvSpPr>
        <p:spPr/>
        <p:txBody>
          <a:bodyPr/>
          <a:lstStyle/>
          <a:p>
            <a:fld id="{07E3C853-633A-45C0-B56A-BE47A8869526}" type="slidenum">
              <a:rPr lang="en-GB" smtClean="0"/>
              <a:t>‹#›</a:t>
            </a:fld>
            <a:endParaRPr lang="en-GB"/>
          </a:p>
        </p:txBody>
      </p:sp>
    </p:spTree>
    <p:extLst>
      <p:ext uri="{BB962C8B-B14F-4D97-AF65-F5344CB8AC3E}">
        <p14:creationId xmlns:p14="http://schemas.microsoft.com/office/powerpoint/2010/main" val="23475461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000C04-838F-99AF-3942-BA760943A74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B47712B-CB7A-D0FE-87D9-0360AD48C3A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33F7055-129E-FBDC-B273-1FA16A8987E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4EDA170-B7E0-93C9-B8B7-8B71762AF39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39DE708-5C61-D7EB-BD14-F91EE313CF9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986E09E-71F4-D81F-9004-79CFCD73E14F}"/>
              </a:ext>
            </a:extLst>
          </p:cNvPr>
          <p:cNvSpPr>
            <a:spLocks noGrp="1"/>
          </p:cNvSpPr>
          <p:nvPr>
            <p:ph type="dt" sz="half" idx="10"/>
          </p:nvPr>
        </p:nvSpPr>
        <p:spPr/>
        <p:txBody>
          <a:bodyPr/>
          <a:lstStyle/>
          <a:p>
            <a:fld id="{A6B84719-F79C-4653-B63A-A46F96D96A5E}" type="datetimeFigureOut">
              <a:rPr lang="en-GB" smtClean="0"/>
              <a:t>04/02/2026</a:t>
            </a:fld>
            <a:endParaRPr lang="en-GB"/>
          </a:p>
        </p:txBody>
      </p:sp>
      <p:sp>
        <p:nvSpPr>
          <p:cNvPr id="8" name="Footer Placeholder 7">
            <a:extLst>
              <a:ext uri="{FF2B5EF4-FFF2-40B4-BE49-F238E27FC236}">
                <a16:creationId xmlns:a16="http://schemas.microsoft.com/office/drawing/2014/main" id="{8AE03BD3-3AB6-A383-63A9-C507466CE75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9DA4DE9-F22E-A6B7-4377-6CD6E2F45732}"/>
              </a:ext>
            </a:extLst>
          </p:cNvPr>
          <p:cNvSpPr>
            <a:spLocks noGrp="1"/>
          </p:cNvSpPr>
          <p:nvPr>
            <p:ph type="sldNum" sz="quarter" idx="12"/>
          </p:nvPr>
        </p:nvSpPr>
        <p:spPr/>
        <p:txBody>
          <a:bodyPr/>
          <a:lstStyle/>
          <a:p>
            <a:fld id="{07E3C853-633A-45C0-B56A-BE47A8869526}" type="slidenum">
              <a:rPr lang="en-GB" smtClean="0"/>
              <a:t>‹#›</a:t>
            </a:fld>
            <a:endParaRPr lang="en-GB"/>
          </a:p>
        </p:txBody>
      </p:sp>
    </p:spTree>
    <p:extLst>
      <p:ext uri="{BB962C8B-B14F-4D97-AF65-F5344CB8AC3E}">
        <p14:creationId xmlns:p14="http://schemas.microsoft.com/office/powerpoint/2010/main" val="21856617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3EE224-B9BA-0A30-C2E7-5DA73F751A6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3635CC7-F244-71AE-E955-D681480EE151}"/>
              </a:ext>
            </a:extLst>
          </p:cNvPr>
          <p:cNvSpPr>
            <a:spLocks noGrp="1"/>
          </p:cNvSpPr>
          <p:nvPr>
            <p:ph type="dt" sz="half" idx="10"/>
          </p:nvPr>
        </p:nvSpPr>
        <p:spPr/>
        <p:txBody>
          <a:bodyPr/>
          <a:lstStyle/>
          <a:p>
            <a:fld id="{A6B84719-F79C-4653-B63A-A46F96D96A5E}" type="datetimeFigureOut">
              <a:rPr lang="en-GB" smtClean="0"/>
              <a:t>04/02/2026</a:t>
            </a:fld>
            <a:endParaRPr lang="en-GB"/>
          </a:p>
        </p:txBody>
      </p:sp>
      <p:sp>
        <p:nvSpPr>
          <p:cNvPr id="4" name="Footer Placeholder 3">
            <a:extLst>
              <a:ext uri="{FF2B5EF4-FFF2-40B4-BE49-F238E27FC236}">
                <a16:creationId xmlns:a16="http://schemas.microsoft.com/office/drawing/2014/main" id="{81C7D467-270D-E4A5-306C-942623227F9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59C5829-3AB7-7999-A799-C2F796AB27E5}"/>
              </a:ext>
            </a:extLst>
          </p:cNvPr>
          <p:cNvSpPr>
            <a:spLocks noGrp="1"/>
          </p:cNvSpPr>
          <p:nvPr>
            <p:ph type="sldNum" sz="quarter" idx="12"/>
          </p:nvPr>
        </p:nvSpPr>
        <p:spPr/>
        <p:txBody>
          <a:bodyPr/>
          <a:lstStyle/>
          <a:p>
            <a:fld id="{07E3C853-633A-45C0-B56A-BE47A8869526}" type="slidenum">
              <a:rPr lang="en-GB" smtClean="0"/>
              <a:t>‹#›</a:t>
            </a:fld>
            <a:endParaRPr lang="en-GB"/>
          </a:p>
        </p:txBody>
      </p:sp>
    </p:spTree>
    <p:extLst>
      <p:ext uri="{BB962C8B-B14F-4D97-AF65-F5344CB8AC3E}">
        <p14:creationId xmlns:p14="http://schemas.microsoft.com/office/powerpoint/2010/main" val="23959675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2C73073-EC9B-D42F-0559-D41F948CC0C0}"/>
              </a:ext>
            </a:extLst>
          </p:cNvPr>
          <p:cNvSpPr>
            <a:spLocks noGrp="1"/>
          </p:cNvSpPr>
          <p:nvPr>
            <p:ph type="dt" sz="half" idx="10"/>
          </p:nvPr>
        </p:nvSpPr>
        <p:spPr/>
        <p:txBody>
          <a:bodyPr/>
          <a:lstStyle/>
          <a:p>
            <a:fld id="{A6B84719-F79C-4653-B63A-A46F96D96A5E}" type="datetimeFigureOut">
              <a:rPr lang="en-GB" smtClean="0"/>
              <a:t>04/02/2026</a:t>
            </a:fld>
            <a:endParaRPr lang="en-GB"/>
          </a:p>
        </p:txBody>
      </p:sp>
      <p:sp>
        <p:nvSpPr>
          <p:cNvPr id="3" name="Footer Placeholder 2">
            <a:extLst>
              <a:ext uri="{FF2B5EF4-FFF2-40B4-BE49-F238E27FC236}">
                <a16:creationId xmlns:a16="http://schemas.microsoft.com/office/drawing/2014/main" id="{4DC81B54-789A-B71E-8624-E6CE960A3D5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80995E5-4E64-C8FF-143C-95BC91936FEB}"/>
              </a:ext>
            </a:extLst>
          </p:cNvPr>
          <p:cNvSpPr>
            <a:spLocks noGrp="1"/>
          </p:cNvSpPr>
          <p:nvPr>
            <p:ph type="sldNum" sz="quarter" idx="12"/>
          </p:nvPr>
        </p:nvSpPr>
        <p:spPr/>
        <p:txBody>
          <a:bodyPr/>
          <a:lstStyle/>
          <a:p>
            <a:fld id="{07E3C853-633A-45C0-B56A-BE47A8869526}" type="slidenum">
              <a:rPr lang="en-GB" smtClean="0"/>
              <a:t>‹#›</a:t>
            </a:fld>
            <a:endParaRPr lang="en-GB"/>
          </a:p>
        </p:txBody>
      </p:sp>
    </p:spTree>
    <p:extLst>
      <p:ext uri="{BB962C8B-B14F-4D97-AF65-F5344CB8AC3E}">
        <p14:creationId xmlns:p14="http://schemas.microsoft.com/office/powerpoint/2010/main" val="1377731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52D54B-5C28-D3D7-4349-8B86977E5EF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B71257A-EA1D-24B5-9132-50707A5AEFA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C0D4F08-915C-0FA0-5EB0-9B01D440941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F3E5738-AAE0-CAD4-A65D-C234969FC429}"/>
              </a:ext>
            </a:extLst>
          </p:cNvPr>
          <p:cNvSpPr>
            <a:spLocks noGrp="1"/>
          </p:cNvSpPr>
          <p:nvPr>
            <p:ph type="dt" sz="half" idx="10"/>
          </p:nvPr>
        </p:nvSpPr>
        <p:spPr/>
        <p:txBody>
          <a:bodyPr/>
          <a:lstStyle/>
          <a:p>
            <a:fld id="{A6B84719-F79C-4653-B63A-A46F96D96A5E}" type="datetimeFigureOut">
              <a:rPr lang="en-GB" smtClean="0"/>
              <a:t>04/02/2026</a:t>
            </a:fld>
            <a:endParaRPr lang="en-GB"/>
          </a:p>
        </p:txBody>
      </p:sp>
      <p:sp>
        <p:nvSpPr>
          <p:cNvPr id="6" name="Footer Placeholder 5">
            <a:extLst>
              <a:ext uri="{FF2B5EF4-FFF2-40B4-BE49-F238E27FC236}">
                <a16:creationId xmlns:a16="http://schemas.microsoft.com/office/drawing/2014/main" id="{90FE642E-8FCE-0038-7E6F-D11F5C7F53F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96EDEE2-F3A7-6269-79AD-C0F3C229EF8C}"/>
              </a:ext>
            </a:extLst>
          </p:cNvPr>
          <p:cNvSpPr>
            <a:spLocks noGrp="1"/>
          </p:cNvSpPr>
          <p:nvPr>
            <p:ph type="sldNum" sz="quarter" idx="12"/>
          </p:nvPr>
        </p:nvSpPr>
        <p:spPr/>
        <p:txBody>
          <a:bodyPr/>
          <a:lstStyle/>
          <a:p>
            <a:fld id="{07E3C853-633A-45C0-B56A-BE47A8869526}" type="slidenum">
              <a:rPr lang="en-GB" smtClean="0"/>
              <a:t>‹#›</a:t>
            </a:fld>
            <a:endParaRPr lang="en-GB"/>
          </a:p>
        </p:txBody>
      </p:sp>
    </p:spTree>
    <p:extLst>
      <p:ext uri="{BB962C8B-B14F-4D97-AF65-F5344CB8AC3E}">
        <p14:creationId xmlns:p14="http://schemas.microsoft.com/office/powerpoint/2010/main" val="20230864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AB4CFF-48C9-1206-9173-A920EB45EBB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4F7D706-5116-DF51-D9CA-1D73C5CD29D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5FA1E11-67C4-81BC-B341-3C0DD5E0922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B1120B0-9B18-0728-27F8-9F66FFC958AB}"/>
              </a:ext>
            </a:extLst>
          </p:cNvPr>
          <p:cNvSpPr>
            <a:spLocks noGrp="1"/>
          </p:cNvSpPr>
          <p:nvPr>
            <p:ph type="dt" sz="half" idx="10"/>
          </p:nvPr>
        </p:nvSpPr>
        <p:spPr/>
        <p:txBody>
          <a:bodyPr/>
          <a:lstStyle/>
          <a:p>
            <a:fld id="{A6B84719-F79C-4653-B63A-A46F96D96A5E}" type="datetimeFigureOut">
              <a:rPr lang="en-GB" smtClean="0"/>
              <a:t>04/02/2026</a:t>
            </a:fld>
            <a:endParaRPr lang="en-GB"/>
          </a:p>
        </p:txBody>
      </p:sp>
      <p:sp>
        <p:nvSpPr>
          <p:cNvPr id="6" name="Footer Placeholder 5">
            <a:extLst>
              <a:ext uri="{FF2B5EF4-FFF2-40B4-BE49-F238E27FC236}">
                <a16:creationId xmlns:a16="http://schemas.microsoft.com/office/drawing/2014/main" id="{D07E631E-F761-7B98-F022-59F15CB238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C7DA9AF-8213-C7F2-3A99-22158E20B141}"/>
              </a:ext>
            </a:extLst>
          </p:cNvPr>
          <p:cNvSpPr>
            <a:spLocks noGrp="1"/>
          </p:cNvSpPr>
          <p:nvPr>
            <p:ph type="sldNum" sz="quarter" idx="12"/>
          </p:nvPr>
        </p:nvSpPr>
        <p:spPr/>
        <p:txBody>
          <a:bodyPr/>
          <a:lstStyle/>
          <a:p>
            <a:fld id="{07E3C853-633A-45C0-B56A-BE47A8869526}" type="slidenum">
              <a:rPr lang="en-GB" smtClean="0"/>
              <a:t>‹#›</a:t>
            </a:fld>
            <a:endParaRPr lang="en-GB"/>
          </a:p>
        </p:txBody>
      </p:sp>
    </p:spTree>
    <p:extLst>
      <p:ext uri="{BB962C8B-B14F-4D97-AF65-F5344CB8AC3E}">
        <p14:creationId xmlns:p14="http://schemas.microsoft.com/office/powerpoint/2010/main" val="19663866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EE9C8C-AB83-C8FB-5A89-D66CEF6F45A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33AC605-24D0-CF9E-FAF3-415B7F1964E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B236280-7CEF-7DE3-7A3E-DE56C387A1C0}"/>
              </a:ext>
            </a:extLst>
          </p:cNvPr>
          <p:cNvSpPr>
            <a:spLocks noGrp="1"/>
          </p:cNvSpPr>
          <p:nvPr>
            <p:ph type="dt" sz="half" idx="10"/>
          </p:nvPr>
        </p:nvSpPr>
        <p:spPr/>
        <p:txBody>
          <a:bodyPr/>
          <a:lstStyle/>
          <a:p>
            <a:fld id="{A6B84719-F79C-4653-B63A-A46F96D96A5E}" type="datetimeFigureOut">
              <a:rPr lang="en-GB" smtClean="0"/>
              <a:t>04/02/2026</a:t>
            </a:fld>
            <a:endParaRPr lang="en-GB"/>
          </a:p>
        </p:txBody>
      </p:sp>
      <p:sp>
        <p:nvSpPr>
          <p:cNvPr id="5" name="Footer Placeholder 4">
            <a:extLst>
              <a:ext uri="{FF2B5EF4-FFF2-40B4-BE49-F238E27FC236}">
                <a16:creationId xmlns:a16="http://schemas.microsoft.com/office/drawing/2014/main" id="{A964D56E-FE0B-690B-E0DC-0278F679A5F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B1F49B3-5630-AF96-E35E-AFFBD781314D}"/>
              </a:ext>
            </a:extLst>
          </p:cNvPr>
          <p:cNvSpPr>
            <a:spLocks noGrp="1"/>
          </p:cNvSpPr>
          <p:nvPr>
            <p:ph type="sldNum" sz="quarter" idx="12"/>
          </p:nvPr>
        </p:nvSpPr>
        <p:spPr/>
        <p:txBody>
          <a:bodyPr/>
          <a:lstStyle/>
          <a:p>
            <a:fld id="{07E3C853-633A-45C0-B56A-BE47A8869526}" type="slidenum">
              <a:rPr lang="en-GB" smtClean="0"/>
              <a:t>‹#›</a:t>
            </a:fld>
            <a:endParaRPr lang="en-GB"/>
          </a:p>
        </p:txBody>
      </p:sp>
    </p:spTree>
    <p:extLst>
      <p:ext uri="{BB962C8B-B14F-4D97-AF65-F5344CB8AC3E}">
        <p14:creationId xmlns:p14="http://schemas.microsoft.com/office/powerpoint/2010/main" val="12976109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C441284-042F-F784-384B-ED0BDA1A60C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2889F31-5F70-F028-99A7-91A2B7C5400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E38D35F-BE98-4322-CEED-DF9CA397A6B2}"/>
              </a:ext>
            </a:extLst>
          </p:cNvPr>
          <p:cNvSpPr>
            <a:spLocks noGrp="1"/>
          </p:cNvSpPr>
          <p:nvPr>
            <p:ph type="dt" sz="half" idx="10"/>
          </p:nvPr>
        </p:nvSpPr>
        <p:spPr/>
        <p:txBody>
          <a:bodyPr/>
          <a:lstStyle/>
          <a:p>
            <a:fld id="{A6B84719-F79C-4653-B63A-A46F96D96A5E}" type="datetimeFigureOut">
              <a:rPr lang="en-GB" smtClean="0"/>
              <a:t>04/02/2026</a:t>
            </a:fld>
            <a:endParaRPr lang="en-GB"/>
          </a:p>
        </p:txBody>
      </p:sp>
      <p:sp>
        <p:nvSpPr>
          <p:cNvPr id="5" name="Footer Placeholder 4">
            <a:extLst>
              <a:ext uri="{FF2B5EF4-FFF2-40B4-BE49-F238E27FC236}">
                <a16:creationId xmlns:a16="http://schemas.microsoft.com/office/drawing/2014/main" id="{51B513C7-27EE-18F7-6B85-F8D2C779583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D66A20D-E339-6AC6-2D7A-341710D5D9FA}"/>
              </a:ext>
            </a:extLst>
          </p:cNvPr>
          <p:cNvSpPr>
            <a:spLocks noGrp="1"/>
          </p:cNvSpPr>
          <p:nvPr>
            <p:ph type="sldNum" sz="quarter" idx="12"/>
          </p:nvPr>
        </p:nvSpPr>
        <p:spPr/>
        <p:txBody>
          <a:bodyPr/>
          <a:lstStyle/>
          <a:p>
            <a:fld id="{07E3C853-633A-45C0-B56A-BE47A8869526}" type="slidenum">
              <a:rPr lang="en-GB" smtClean="0"/>
              <a:t>‹#›</a:t>
            </a:fld>
            <a:endParaRPr lang="en-GB"/>
          </a:p>
        </p:txBody>
      </p:sp>
    </p:spTree>
    <p:extLst>
      <p:ext uri="{BB962C8B-B14F-4D97-AF65-F5344CB8AC3E}">
        <p14:creationId xmlns:p14="http://schemas.microsoft.com/office/powerpoint/2010/main" val="32761709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80F302B-04E7-8956-A643-66F990C6C3F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F8145BE-4081-B299-A730-F8B4EA110C6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6E4BE4B-8AC2-B5E9-590A-3948674E36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B84719-F79C-4653-B63A-A46F96D96A5E}" type="datetimeFigureOut">
              <a:rPr lang="en-GB" smtClean="0"/>
              <a:t>04/02/2026</a:t>
            </a:fld>
            <a:endParaRPr lang="en-GB"/>
          </a:p>
        </p:txBody>
      </p:sp>
      <p:sp>
        <p:nvSpPr>
          <p:cNvPr id="5" name="Footer Placeholder 4">
            <a:extLst>
              <a:ext uri="{FF2B5EF4-FFF2-40B4-BE49-F238E27FC236}">
                <a16:creationId xmlns:a16="http://schemas.microsoft.com/office/drawing/2014/main" id="{FAF50CE0-14DC-4C31-46DB-7B843619EF8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0FB7D42-5781-819F-3671-98234433A24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E3C853-633A-45C0-B56A-BE47A8869526}" type="slidenum">
              <a:rPr lang="en-GB" smtClean="0"/>
              <a:t>‹#›</a:t>
            </a:fld>
            <a:endParaRPr lang="en-GB"/>
          </a:p>
        </p:txBody>
      </p:sp>
    </p:spTree>
    <p:extLst>
      <p:ext uri="{BB962C8B-B14F-4D97-AF65-F5344CB8AC3E}">
        <p14:creationId xmlns:p14="http://schemas.microsoft.com/office/powerpoint/2010/main" val="28883816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a:extLst>
              <a:ext uri="{FF2B5EF4-FFF2-40B4-BE49-F238E27FC236}">
                <a16:creationId xmlns:a16="http://schemas.microsoft.com/office/drawing/2014/main" id="{B4ACE19F-3E6A-83C3-2E4C-DA26BF455126}"/>
              </a:ext>
            </a:extLst>
          </p:cNvPr>
          <p:cNvPicPr>
            <a:picLocks noChangeAspect="1"/>
          </p:cNvPicPr>
          <p:nvPr/>
        </p:nvPicPr>
        <p:blipFill>
          <a:blip r:embed="rId2"/>
          <a:stretch>
            <a:fillRect/>
          </a:stretch>
        </p:blipFill>
        <p:spPr>
          <a:xfrm>
            <a:off x="184402" y="1644331"/>
            <a:ext cx="2535989" cy="1645757"/>
          </a:xfrm>
          <a:prstGeom prst="rect">
            <a:avLst/>
          </a:prstGeom>
        </p:spPr>
      </p:pic>
      <p:pic>
        <p:nvPicPr>
          <p:cNvPr id="1026" name="Picture 2" descr="Lesson 4: Playground landscapes - Kapow Primary">
            <a:extLst>
              <a:ext uri="{FF2B5EF4-FFF2-40B4-BE49-F238E27FC236}">
                <a16:creationId xmlns:a16="http://schemas.microsoft.com/office/drawing/2014/main" id="{CF837AA5-6528-57D7-0868-E06B175793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85334" y="5596660"/>
            <a:ext cx="2509332" cy="1405226"/>
          </a:xfrm>
          <a:prstGeom prst="rect">
            <a:avLst/>
          </a:prstGeom>
          <a:noFill/>
          <a:extLst>
            <a:ext uri="{909E8E84-426E-40DD-AFC4-6F175D3DCCD1}">
              <a14:hiddenFill xmlns:a14="http://schemas.microsoft.com/office/drawing/2010/main">
                <a:solidFill>
                  <a:srgbClr val="FFFFFF"/>
                </a:solidFill>
              </a14:hiddenFill>
            </a:ext>
          </a:extLst>
        </p:spPr>
      </p:pic>
      <p:sp>
        <p:nvSpPr>
          <p:cNvPr id="4" name="Text Box 2">
            <a:extLst>
              <a:ext uri="{FF2B5EF4-FFF2-40B4-BE49-F238E27FC236}">
                <a16:creationId xmlns:a16="http://schemas.microsoft.com/office/drawing/2014/main" id="{9AC1EDB2-FF75-6CA3-2E12-36910E2BDB37}"/>
              </a:ext>
            </a:extLst>
          </p:cNvPr>
          <p:cNvSpPr txBox="1">
            <a:spLocks noChangeArrowheads="1"/>
          </p:cNvSpPr>
          <p:nvPr/>
        </p:nvSpPr>
        <p:spPr bwMode="auto">
          <a:xfrm>
            <a:off x="4430312" y="2197794"/>
            <a:ext cx="3331373" cy="1256027"/>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2600" b="1" dirty="0">
                <a:effectLst/>
                <a:latin typeface="Comic Sans MS" panose="030F0702030302020204" pitchFamily="66" charset="0"/>
                <a:ea typeface="Calibri" panose="020F0502020204030204" pitchFamily="34" charset="0"/>
                <a:cs typeface="Times New Roman" panose="02020603050405020304" pitchFamily="18" charset="0"/>
              </a:rPr>
              <a:t>Year </a:t>
            </a:r>
            <a:r>
              <a:rPr lang="en-GB" sz="2600" b="1" dirty="0">
                <a:latin typeface="Comic Sans MS" panose="030F0702030302020204" pitchFamily="66" charset="0"/>
                <a:ea typeface="Calibri" panose="020F0502020204030204" pitchFamily="34" charset="0"/>
                <a:cs typeface="Times New Roman" panose="02020603050405020304" pitchFamily="18" charset="0"/>
              </a:rPr>
              <a:t>6</a:t>
            </a:r>
            <a:r>
              <a:rPr lang="en-GB" sz="2600" b="1" dirty="0">
                <a:effectLst/>
                <a:latin typeface="Comic Sans MS" panose="030F0702030302020204" pitchFamily="66" charset="0"/>
                <a:ea typeface="Calibri" panose="020F0502020204030204" pitchFamily="34" charset="0"/>
                <a:cs typeface="Times New Roman" panose="02020603050405020304" pitchFamily="18" charset="0"/>
              </a:rPr>
              <a:t>:</a:t>
            </a:r>
          </a:p>
          <a:p>
            <a:pPr algn="ctr">
              <a:lnSpc>
                <a:spcPct val="107000"/>
              </a:lnSpc>
              <a:spcAft>
                <a:spcPts val="800"/>
              </a:spcAft>
            </a:pPr>
            <a:r>
              <a:rPr lang="en-GB" sz="1600" b="1" dirty="0">
                <a:effectLst/>
                <a:latin typeface="Comic Sans MS" panose="030F0702030302020204" pitchFamily="66" charset="0"/>
                <a:ea typeface="Calibri" panose="020F0502020204030204" pitchFamily="34" charset="0"/>
                <a:cs typeface="Times New Roman" panose="02020603050405020304" pitchFamily="18" charset="0"/>
              </a:rPr>
              <a:t>DT: Structures</a:t>
            </a:r>
          </a:p>
          <a:p>
            <a:pPr algn="ctr">
              <a:lnSpc>
                <a:spcPct val="107000"/>
              </a:lnSpc>
              <a:spcAft>
                <a:spcPts val="800"/>
              </a:spcAft>
            </a:pPr>
            <a:r>
              <a:rPr lang="en-GB" sz="1600" b="1" dirty="0">
                <a:latin typeface="Comic Sans MS" panose="030F0702030302020204" pitchFamily="66" charset="0"/>
                <a:ea typeface="Calibri" panose="020F0502020204030204" pitchFamily="34" charset="0"/>
                <a:cs typeface="Times New Roman" panose="02020603050405020304" pitchFamily="18" charset="0"/>
              </a:rPr>
              <a:t>Playgrounds</a:t>
            </a:r>
            <a:endParaRPr lang="en-GB" sz="1600" b="1" dirty="0">
              <a:effectLst/>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r>
              <a:rPr lang="en-GB" sz="2600" b="1" dirty="0">
                <a:effectLst/>
                <a:latin typeface="Comic Sans MS" panose="030F0702030302020204" pitchFamily="66" charset="0"/>
                <a:ea typeface="Calibri" panose="020F0502020204030204" pitchFamily="34" charset="0"/>
                <a:cs typeface="Times New Roman" panose="02020603050405020304" pitchFamily="18" charset="0"/>
              </a:rPr>
              <a:t> </a:t>
            </a:r>
          </a:p>
          <a:p>
            <a:pPr algn="ctr">
              <a:lnSpc>
                <a:spcPct val="107000"/>
              </a:lnSpc>
              <a:spcAft>
                <a:spcPts val="800"/>
              </a:spcAft>
            </a:pPr>
            <a:endParaRPr lang="en-GB" sz="1600" b="1" dirty="0">
              <a:effectLst/>
              <a:latin typeface="Comic Sans MS" panose="030F0702030302020204" pitchFamily="66" charset="0"/>
              <a:ea typeface="Calibri" panose="020F0502020204030204" pitchFamily="34" charset="0"/>
              <a:cs typeface="Times New Roman" panose="02020603050405020304" pitchFamily="18" charset="0"/>
            </a:endParaRPr>
          </a:p>
        </p:txBody>
      </p:sp>
      <p:sp>
        <p:nvSpPr>
          <p:cNvPr id="5" name="Text Box 2">
            <a:extLst>
              <a:ext uri="{FF2B5EF4-FFF2-40B4-BE49-F238E27FC236}">
                <a16:creationId xmlns:a16="http://schemas.microsoft.com/office/drawing/2014/main" id="{A195D0CC-69EF-DEE9-2FC7-21E5FF41FB53}"/>
              </a:ext>
            </a:extLst>
          </p:cNvPr>
          <p:cNvSpPr txBox="1">
            <a:spLocks noChangeArrowheads="1"/>
          </p:cNvSpPr>
          <p:nvPr/>
        </p:nvSpPr>
        <p:spPr bwMode="auto">
          <a:xfrm>
            <a:off x="4430312" y="3569231"/>
            <a:ext cx="3444180" cy="2091856"/>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1200" b="1" dirty="0">
                <a:latin typeface="Comic Sans MS" panose="030F0702030302020204" pitchFamily="66" charset="0"/>
                <a:ea typeface="Calibri" panose="020F0502020204030204" pitchFamily="34" charset="0"/>
                <a:cs typeface="Times New Roman" panose="02020603050405020304" pitchFamily="18" charset="0"/>
              </a:rPr>
              <a:t>Outcome</a:t>
            </a:r>
            <a:r>
              <a:rPr lang="en-GB" sz="1200" b="1" dirty="0">
                <a:effectLst/>
                <a:latin typeface="Comic Sans MS" panose="030F0702030302020204" pitchFamily="66" charset="0"/>
                <a:ea typeface="Calibri" panose="020F0502020204030204" pitchFamily="34" charset="0"/>
                <a:cs typeface="Times New Roman" panose="02020603050405020304" pitchFamily="18" charset="0"/>
              </a:rPr>
              <a:t>:</a:t>
            </a:r>
          </a:p>
          <a:p>
            <a:pPr>
              <a:lnSpc>
                <a:spcPct val="107000"/>
              </a:lnSpc>
              <a:spcAft>
                <a:spcPts val="800"/>
              </a:spcAft>
            </a:pPr>
            <a:r>
              <a:rPr lang="en-GB" sz="1200" b="1" dirty="0">
                <a:latin typeface="Comic Sans MS" panose="030F0702030302020204" pitchFamily="66" charset="0"/>
                <a:ea typeface="Calibri" panose="020F0502020204030204" pitchFamily="34" charset="0"/>
                <a:cs typeface="Times New Roman" panose="02020603050405020304" pitchFamily="18" charset="0"/>
              </a:rPr>
              <a:t>To create five apparatus designs which match the given criteria.</a:t>
            </a:r>
            <a:endParaRPr lang="en-US" sz="1200" b="1"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US" sz="1200" b="1" dirty="0">
                <a:effectLst/>
                <a:latin typeface="Comic Sans MS" panose="030F0702030302020204" pitchFamily="66" charset="0"/>
                <a:ea typeface="Calibri" panose="020F0502020204030204" pitchFamily="34" charset="0"/>
                <a:cs typeface="Times New Roman" panose="02020603050405020304" pitchFamily="18" charset="0"/>
              </a:rPr>
              <a:t>To make roughly three different structures from their plans using the materials available</a:t>
            </a:r>
          </a:p>
          <a:p>
            <a:pPr>
              <a:lnSpc>
                <a:spcPct val="107000"/>
              </a:lnSpc>
              <a:spcAft>
                <a:spcPts val="800"/>
              </a:spcAft>
            </a:pPr>
            <a:r>
              <a:rPr lang="en-US" sz="1200" b="1" dirty="0">
                <a:effectLst/>
                <a:latin typeface="Comic Sans MS" panose="030F0702030302020204" pitchFamily="66" charset="0"/>
                <a:ea typeface="Calibri" panose="020F0502020204030204" pitchFamily="34" charset="0"/>
                <a:cs typeface="Times New Roman" panose="02020603050405020304" pitchFamily="18" charset="0"/>
              </a:rPr>
              <a:t>To review and improve their structures.</a:t>
            </a:r>
          </a:p>
        </p:txBody>
      </p:sp>
      <p:sp>
        <p:nvSpPr>
          <p:cNvPr id="6" name="Text Box 2">
            <a:extLst>
              <a:ext uri="{FF2B5EF4-FFF2-40B4-BE49-F238E27FC236}">
                <a16:creationId xmlns:a16="http://schemas.microsoft.com/office/drawing/2014/main" id="{9B6BEEF6-29A0-C8D7-8730-F23D75FBD63F}"/>
              </a:ext>
            </a:extLst>
          </p:cNvPr>
          <p:cNvSpPr txBox="1">
            <a:spLocks noChangeArrowheads="1"/>
          </p:cNvSpPr>
          <p:nvPr/>
        </p:nvSpPr>
        <p:spPr bwMode="auto">
          <a:xfrm>
            <a:off x="2588371" y="105382"/>
            <a:ext cx="3116440" cy="1983519"/>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1200" b="1" u="sng" dirty="0">
                <a:latin typeface="Century Gothic" panose="020B0502020202020204" pitchFamily="34" charset="0"/>
                <a:ea typeface="Calibri" panose="020F0502020204030204" pitchFamily="34" charset="0"/>
                <a:cs typeface="Times New Roman" panose="02020603050405020304" pitchFamily="18" charset="0"/>
              </a:rPr>
              <a:t>Lesson 1</a:t>
            </a:r>
          </a:p>
          <a:p>
            <a:pPr>
              <a:lnSpc>
                <a:spcPct val="107000"/>
              </a:lnSpc>
              <a:spcAft>
                <a:spcPts val="800"/>
              </a:spcAft>
            </a:pPr>
            <a:r>
              <a:rPr lang="en-GB" sz="1200" dirty="0">
                <a:latin typeface="Century Gothic" panose="020B0502020202020204" pitchFamily="34" charset="0"/>
                <a:ea typeface="Calibri" panose="020F0502020204030204" pitchFamily="34" charset="0"/>
                <a:cs typeface="Times New Roman" panose="02020603050405020304" pitchFamily="18" charset="0"/>
              </a:rPr>
              <a:t>We will look at given design criteria to create our own design for a playground. We will consider whether to use a theme, put in 5 pieces of apparatus and consider which landscape features may </a:t>
            </a:r>
            <a:r>
              <a:rPr lang="en-GB" sz="1200">
                <a:latin typeface="Century Gothic" panose="020B0502020202020204" pitchFamily="34" charset="0"/>
                <a:ea typeface="Calibri" panose="020F0502020204030204" pitchFamily="34" charset="0"/>
                <a:cs typeface="Times New Roman" panose="02020603050405020304" pitchFamily="18" charset="0"/>
              </a:rPr>
              <a:t>be appropriate.</a:t>
            </a:r>
            <a:endParaRPr lang="en-GB" sz="1200" dirty="0">
              <a:latin typeface="Century Gothic" panose="020B0502020202020204" pitchFamily="34" charset="0"/>
              <a:ea typeface="Calibri" panose="020F0502020204030204" pitchFamily="34" charset="0"/>
              <a:cs typeface="Times New Roman" panose="02020603050405020304" pitchFamily="18" charset="0"/>
            </a:endParaRPr>
          </a:p>
        </p:txBody>
      </p:sp>
      <p:sp>
        <p:nvSpPr>
          <p:cNvPr id="8" name="Text Box 3">
            <a:extLst>
              <a:ext uri="{FF2B5EF4-FFF2-40B4-BE49-F238E27FC236}">
                <a16:creationId xmlns:a16="http://schemas.microsoft.com/office/drawing/2014/main" id="{82B25046-6798-B1C1-B96C-03A83DC0E303}"/>
              </a:ext>
            </a:extLst>
          </p:cNvPr>
          <p:cNvSpPr txBox="1">
            <a:spLocks noChangeArrowheads="1"/>
          </p:cNvSpPr>
          <p:nvPr/>
        </p:nvSpPr>
        <p:spPr bwMode="auto">
          <a:xfrm>
            <a:off x="6580847" y="368871"/>
            <a:ext cx="3514236" cy="1656082"/>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1200" b="1" u="sng" dirty="0">
                <a:latin typeface="Century Gothic" panose="020B0502020202020204" pitchFamily="34" charset="0"/>
                <a:ea typeface="Calibri" panose="020F0502020204030204" pitchFamily="34" charset="0"/>
                <a:cs typeface="Times New Roman" panose="02020603050405020304" pitchFamily="18" charset="0"/>
              </a:rPr>
              <a:t>Lesson 2 </a:t>
            </a:r>
          </a:p>
          <a:p>
            <a:pPr>
              <a:lnSpc>
                <a:spcPct val="107000"/>
              </a:lnSpc>
              <a:spcAft>
                <a:spcPts val="800"/>
              </a:spcAft>
            </a:pPr>
            <a:r>
              <a:rPr lang="en-US" sz="1200" dirty="0">
                <a:latin typeface="Century Gothic" panose="020B0502020202020204" pitchFamily="34" charset="0"/>
                <a:ea typeface="Calibri" panose="020F0502020204030204" pitchFamily="34" charset="0"/>
                <a:cs typeface="Times New Roman" panose="02020603050405020304" pitchFamily="18" charset="0"/>
              </a:rPr>
              <a:t>Next we will build three of the structures from our designs. We will consider how to measure, mark and then cut pieces. Then we will think carefully how to glue different pieces together.</a:t>
            </a:r>
            <a:endParaRPr lang="en-GB" sz="1200" dirty="0">
              <a:latin typeface="Century Gothic" panose="020B0502020202020204" pitchFamily="34" charset="0"/>
              <a:ea typeface="Calibri" panose="020F0502020204030204" pitchFamily="34" charset="0"/>
              <a:cs typeface="Times New Roman" panose="02020603050405020304" pitchFamily="18" charset="0"/>
            </a:endParaRPr>
          </a:p>
        </p:txBody>
      </p:sp>
      <p:sp>
        <p:nvSpPr>
          <p:cNvPr id="9" name="Text Box 4">
            <a:extLst>
              <a:ext uri="{FF2B5EF4-FFF2-40B4-BE49-F238E27FC236}">
                <a16:creationId xmlns:a16="http://schemas.microsoft.com/office/drawing/2014/main" id="{820BFF4B-E99E-1FE2-C7A4-330D6DA5E3CA}"/>
              </a:ext>
            </a:extLst>
          </p:cNvPr>
          <p:cNvSpPr txBox="1">
            <a:spLocks noChangeArrowheads="1"/>
          </p:cNvSpPr>
          <p:nvPr/>
        </p:nvSpPr>
        <p:spPr bwMode="auto">
          <a:xfrm>
            <a:off x="9375801" y="3290088"/>
            <a:ext cx="1863717" cy="2091856"/>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1200" b="1" u="sng" dirty="0">
                <a:latin typeface="Century Gothic" panose="020B0502020202020204" pitchFamily="34" charset="0"/>
                <a:ea typeface="Calibri" panose="020F0502020204030204" pitchFamily="34" charset="0"/>
                <a:cs typeface="Times New Roman" panose="02020603050405020304" pitchFamily="18" charset="0"/>
              </a:rPr>
              <a:t>Lesson 3</a:t>
            </a:r>
          </a:p>
          <a:p>
            <a:pPr>
              <a:lnSpc>
                <a:spcPct val="107000"/>
              </a:lnSpc>
              <a:spcAft>
                <a:spcPts val="800"/>
              </a:spcAft>
            </a:pPr>
            <a:r>
              <a:rPr lang="en-GB" sz="1200" dirty="0">
                <a:effectLst/>
                <a:latin typeface="Century Gothic" panose="020B0502020202020204" pitchFamily="34" charset="0"/>
                <a:ea typeface="Calibri" panose="020F0502020204030204" pitchFamily="34" charset="0"/>
                <a:cs typeface="Times New Roman" panose="02020603050405020304" pitchFamily="18" charset="0"/>
              </a:rPr>
              <a:t>We will</a:t>
            </a:r>
            <a:r>
              <a:rPr lang="en-US" sz="1200" dirty="0">
                <a:effectLst/>
                <a:latin typeface="Century Gothic" panose="020B0502020202020204" pitchFamily="34" charset="0"/>
                <a:ea typeface="Calibri" panose="020F0502020204030204" pitchFamily="34" charset="0"/>
                <a:cs typeface="Times New Roman" panose="02020603050405020304" pitchFamily="18" charset="0"/>
              </a:rPr>
              <a:t> perfect our structures and add cladding to some of them. Think carefully about joining techniques and relevant safety precautions.</a:t>
            </a:r>
            <a:endParaRPr lang="en-GB" sz="1200" dirty="0">
              <a:effectLst/>
              <a:latin typeface="Century Gothic" panose="020B0502020202020204" pitchFamily="34" charset="0"/>
              <a:ea typeface="Calibri" panose="020F0502020204030204" pitchFamily="34" charset="0"/>
              <a:cs typeface="Times New Roman" panose="02020603050405020304" pitchFamily="18" charset="0"/>
            </a:endParaRPr>
          </a:p>
        </p:txBody>
      </p:sp>
      <p:sp>
        <p:nvSpPr>
          <p:cNvPr id="10" name="Text Box 17">
            <a:extLst>
              <a:ext uri="{FF2B5EF4-FFF2-40B4-BE49-F238E27FC236}">
                <a16:creationId xmlns:a16="http://schemas.microsoft.com/office/drawing/2014/main" id="{D5F21CB0-717C-1C5F-4446-47F6AC555201}"/>
              </a:ext>
            </a:extLst>
          </p:cNvPr>
          <p:cNvSpPr txBox="1">
            <a:spLocks noChangeArrowheads="1"/>
          </p:cNvSpPr>
          <p:nvPr/>
        </p:nvSpPr>
        <p:spPr bwMode="auto">
          <a:xfrm>
            <a:off x="210658" y="3389441"/>
            <a:ext cx="3543129" cy="1405226"/>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lang="en-GB" altLang="en-US" sz="1200" b="1" u="sng" dirty="0">
                <a:latin typeface="Century Gothic" panose="020B0502020202020204" pitchFamily="34" charset="0"/>
                <a:ea typeface="Calibri" panose="020F0502020204030204" pitchFamily="34" charset="0"/>
                <a:cs typeface="Times New Roman" panose="02020603050405020304" pitchFamily="18" charset="0"/>
              </a:rPr>
              <a:t>Lesson</a:t>
            </a:r>
            <a:r>
              <a:rPr kumimoji="0" lang="en-GB" altLang="en-US" sz="1200" b="1" i="0" u="sng"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 4</a:t>
            </a:r>
            <a:r>
              <a:rPr lang="en-GB" altLang="en-US" sz="1200" b="1" u="sng" dirty="0">
                <a:latin typeface="Century Gothic" panose="020B0502020202020204" pitchFamily="34" charset="0"/>
                <a:ea typeface="Calibri" panose="020F0502020204030204" pitchFamily="34" charset="0"/>
                <a:cs typeface="Times New Roman" panose="02020603050405020304" pitchFamily="18"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lang="en-US" sz="1200" dirty="0">
                <a:latin typeface="Century Gothic" panose="020B0502020202020204" pitchFamily="34" charset="0"/>
                <a:ea typeface="Calibri" panose="020F0502020204030204" pitchFamily="34" charset="0"/>
                <a:cs typeface="Times New Roman" panose="02020603050405020304" pitchFamily="18" charset="0"/>
              </a:rPr>
              <a:t>Next we will consider the landscape that they playground will be in and think about its impact on the environment and its users. Using collected natural items we will make the landscape and attach our structures to our playgrounds.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11" name="Right Arrow 23">
            <a:extLst>
              <a:ext uri="{FF2B5EF4-FFF2-40B4-BE49-F238E27FC236}">
                <a16:creationId xmlns:a16="http://schemas.microsoft.com/office/drawing/2014/main" id="{CE9DD611-3FC1-7FBF-561A-54B19E57EC4B}"/>
              </a:ext>
            </a:extLst>
          </p:cNvPr>
          <p:cNvSpPr>
            <a:spLocks/>
          </p:cNvSpPr>
          <p:nvPr/>
        </p:nvSpPr>
        <p:spPr>
          <a:xfrm rot="4726633">
            <a:off x="9338287" y="2298925"/>
            <a:ext cx="1513592" cy="582930"/>
          </a:xfrm>
          <a:prstGeom prst="right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2" name="Right Arrow 23">
            <a:extLst>
              <a:ext uri="{FF2B5EF4-FFF2-40B4-BE49-F238E27FC236}">
                <a16:creationId xmlns:a16="http://schemas.microsoft.com/office/drawing/2014/main" id="{094C96FB-AA41-10CE-6B48-6BB0A4544010}"/>
              </a:ext>
            </a:extLst>
          </p:cNvPr>
          <p:cNvSpPr>
            <a:spLocks/>
          </p:cNvSpPr>
          <p:nvPr/>
        </p:nvSpPr>
        <p:spPr>
          <a:xfrm rot="9197854">
            <a:off x="7811947" y="5597211"/>
            <a:ext cx="1513592" cy="582930"/>
          </a:xfrm>
          <a:prstGeom prst="right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3" name="Right Arrow 23">
            <a:extLst>
              <a:ext uri="{FF2B5EF4-FFF2-40B4-BE49-F238E27FC236}">
                <a16:creationId xmlns:a16="http://schemas.microsoft.com/office/drawing/2014/main" id="{9374F66C-5014-70A4-A3F0-B4F6C5B38092}"/>
              </a:ext>
            </a:extLst>
          </p:cNvPr>
          <p:cNvSpPr>
            <a:spLocks/>
          </p:cNvSpPr>
          <p:nvPr/>
        </p:nvSpPr>
        <p:spPr>
          <a:xfrm rot="12678292">
            <a:off x="3548696" y="5783645"/>
            <a:ext cx="1513592" cy="582930"/>
          </a:xfrm>
          <a:prstGeom prst="right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7" name="Right Arrow 23">
            <a:extLst>
              <a:ext uri="{FF2B5EF4-FFF2-40B4-BE49-F238E27FC236}">
                <a16:creationId xmlns:a16="http://schemas.microsoft.com/office/drawing/2014/main" id="{9BA66331-27A6-ADD2-0961-2E016005221E}"/>
              </a:ext>
            </a:extLst>
          </p:cNvPr>
          <p:cNvSpPr>
            <a:spLocks/>
          </p:cNvSpPr>
          <p:nvPr/>
        </p:nvSpPr>
        <p:spPr>
          <a:xfrm>
            <a:off x="5662535" y="613982"/>
            <a:ext cx="1004595" cy="582930"/>
          </a:xfrm>
          <a:prstGeom prst="right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pic>
        <p:nvPicPr>
          <p:cNvPr id="1028" name="Picture 4" descr="Kapow Primary - How fantastic are these playgrounds... | Facebook">
            <a:extLst>
              <a:ext uri="{FF2B5EF4-FFF2-40B4-BE49-F238E27FC236}">
                <a16:creationId xmlns:a16="http://schemas.microsoft.com/office/drawing/2014/main" id="{50DC16F3-648E-21BF-DFFB-97540588613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252712" y="506981"/>
            <a:ext cx="1900655" cy="159810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KS2 - Design Technology - Wilmslow Preparatory School">
            <a:extLst>
              <a:ext uri="{FF2B5EF4-FFF2-40B4-BE49-F238E27FC236}">
                <a16:creationId xmlns:a16="http://schemas.microsoft.com/office/drawing/2014/main" id="{A01B3995-CC14-8CF6-0BEE-E075A4058F3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89113" y="1907915"/>
            <a:ext cx="1847850" cy="24765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8" descr="Kapow Primary - How fantastic are these playgrounds... | Facebook">
            <a:extLst>
              <a:ext uri="{FF2B5EF4-FFF2-40B4-BE49-F238E27FC236}">
                <a16:creationId xmlns:a16="http://schemas.microsoft.com/office/drawing/2014/main" id="{2CD8C98C-6411-2AA6-34DF-951F8B038D9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49299" y="4991746"/>
            <a:ext cx="2052317" cy="17256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39011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8B851D845A885245B83E78AF51F568C8" ma:contentTypeVersion="15" ma:contentTypeDescription="Create a new document." ma:contentTypeScope="" ma:versionID="b823cd6d1f43a9e4532e5a8e2573ffd1">
  <xsd:schema xmlns:xsd="http://www.w3.org/2001/XMLSchema" xmlns:xs="http://www.w3.org/2001/XMLSchema" xmlns:p="http://schemas.microsoft.com/office/2006/metadata/properties" xmlns:ns2="49e7a498-3891-4273-827e-8a63e12963a4" xmlns:ns3="eb370ac7-8fc3-4cb4-a9ab-ccfeca1627d9" targetNamespace="http://schemas.microsoft.com/office/2006/metadata/properties" ma:root="true" ma:fieldsID="e89e47a31178fb9e30eeab1e6bf03eba" ns2:_="" ns3:_="">
    <xsd:import namespace="49e7a498-3891-4273-827e-8a63e12963a4"/>
    <xsd:import namespace="eb370ac7-8fc3-4cb4-a9ab-ccfeca1627d9"/>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ObjectDetectorVersions" minOccurs="0"/>
                <xsd:element ref="ns2:MediaLengthInSeconds" minOccurs="0"/>
                <xsd:element ref="ns2:MediaServiceLocation" minOccurs="0"/>
                <xsd:element ref="ns2:MediaServiceGenerationTime" minOccurs="0"/>
                <xsd:element ref="ns2:MediaServiceEventHashCode" minOccurs="0"/>
                <xsd:element ref="ns2:lcf76f155ced4ddcb4097134ff3c332f" minOccurs="0"/>
                <xsd:element ref="ns3:TaxCatchAll" minOccurs="0"/>
                <xsd:element ref="ns2:MediaServiceOCR" minOccurs="0"/>
                <xsd:element ref="ns2:MediaServiceSearchPropertie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9e7a498-3891-4273-827e-8a63e12963a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LengthInSeconds" ma:index="12" nillable="true" ma:displayName="MediaLengthInSeconds" ma:hidden="true" ma:internalName="MediaLengthInSeconds" ma:readOnly="true">
      <xsd:simpleType>
        <xsd:restriction base="dms:Unknown"/>
      </xsd:simpleType>
    </xsd:element>
    <xsd:element name="MediaServiceLocation" ma:index="13" nillable="true" ma:displayName="Location" ma:indexed="true"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901fbdf8-bfcf-4282-bcc0-e8acad32bf69"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SearchProperties" ma:index="20"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eb370ac7-8fc3-4cb4-a9ab-ccfeca1627d9"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c098bde-718d-4e0c-a268-d708077b6908}" ma:internalName="TaxCatchAll" ma:showField="CatchAllData" ma:web="eb370ac7-8fc3-4cb4-a9ab-ccfeca1627d9">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49e7a498-3891-4273-827e-8a63e12963a4">
      <Terms xmlns="http://schemas.microsoft.com/office/infopath/2007/PartnerControls"/>
    </lcf76f155ced4ddcb4097134ff3c332f>
    <TaxCatchAll xmlns="eb370ac7-8fc3-4cb4-a9ab-ccfeca1627d9" xsi:nil="true"/>
  </documentManagement>
</p:properties>
</file>

<file path=customXml/itemProps1.xml><?xml version="1.0" encoding="utf-8"?>
<ds:datastoreItem xmlns:ds="http://schemas.openxmlformats.org/officeDocument/2006/customXml" ds:itemID="{24662B9C-D319-4D9D-AB47-7A31F62DEFE9}">
  <ds:schemaRefs>
    <ds:schemaRef ds:uri="http://schemas.microsoft.com/sharepoint/v3/contenttype/forms"/>
  </ds:schemaRefs>
</ds:datastoreItem>
</file>

<file path=customXml/itemProps2.xml><?xml version="1.0" encoding="utf-8"?>
<ds:datastoreItem xmlns:ds="http://schemas.openxmlformats.org/officeDocument/2006/customXml" ds:itemID="{F5F28BD2-D0AE-4E58-8BDF-8CB7AAB84F10}"/>
</file>

<file path=customXml/itemProps3.xml><?xml version="1.0" encoding="utf-8"?>
<ds:datastoreItem xmlns:ds="http://schemas.openxmlformats.org/officeDocument/2006/customXml" ds:itemID="{72434378-7ED9-4591-99B1-45B1A9E156E0}"/>
</file>

<file path=docProps/app.xml><?xml version="1.0" encoding="utf-8"?>
<Properties xmlns="http://schemas.openxmlformats.org/officeDocument/2006/extended-properties" xmlns:vt="http://schemas.openxmlformats.org/officeDocument/2006/docPropsVTypes">
  <TotalTime>371</TotalTime>
  <Words>190</Words>
  <Application>Microsoft Office PowerPoint</Application>
  <PresentationFormat>Widescreen</PresentationFormat>
  <Paragraphs>16</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Century Gothic</vt:lpstr>
      <vt:lpstr>Comic Sans MS</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Deborah Cain</dc:creator>
  <cp:lastModifiedBy>Hannah Dineen</cp:lastModifiedBy>
  <cp:revision>8</cp:revision>
  <cp:lastPrinted>2023-12-22T14:58:02Z</cp:lastPrinted>
  <dcterms:created xsi:type="dcterms:W3CDTF">2023-12-22T11:26:09Z</dcterms:created>
  <dcterms:modified xsi:type="dcterms:W3CDTF">2026-02-04T16:51:11Z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0x0101008B851D845A885245B83E78AF51F568C8</vt:lpwstr>
  </property>
</Properties>
</file>