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00A048-52A1-44E1-A99F-9F411C0B008F}" v="1" dt="2025-10-22T13:31:26.1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469" autoAdjust="0"/>
    <p:restoredTop sz="94660"/>
  </p:normalViewPr>
  <p:slideViewPr>
    <p:cSldViewPr snapToGrid="0">
      <p:cViewPr varScale="1">
        <p:scale>
          <a:sx n="93" d="100"/>
          <a:sy n="93" d="100"/>
        </p:scale>
        <p:origin x="53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livia Dennison" userId="1a58fd7f-eb80-4cf5-a2a4-818d5bc5e529" providerId="ADAL" clId="{C7674A22-FD3A-42B8-9C17-12F31CF6881F}"/>
    <pc:docChg chg="modSld">
      <pc:chgData name="Olivia Dennison" userId="1a58fd7f-eb80-4cf5-a2a4-818d5bc5e529" providerId="ADAL" clId="{C7674A22-FD3A-42B8-9C17-12F31CF6881F}" dt="2025-10-22T13:31:26.182" v="0" actId="1076"/>
      <pc:docMkLst>
        <pc:docMk/>
      </pc:docMkLst>
      <pc:sldChg chg="modSp">
        <pc:chgData name="Olivia Dennison" userId="1a58fd7f-eb80-4cf5-a2a4-818d5bc5e529" providerId="ADAL" clId="{C7674A22-FD3A-42B8-9C17-12F31CF6881F}" dt="2025-10-22T13:31:26.182" v="0" actId="1076"/>
        <pc:sldMkLst>
          <pc:docMk/>
          <pc:sldMk cId="1428847257" sldId="256"/>
        </pc:sldMkLst>
        <pc:picChg chg="mod">
          <ac:chgData name="Olivia Dennison" userId="1a58fd7f-eb80-4cf5-a2a4-818d5bc5e529" providerId="ADAL" clId="{C7674A22-FD3A-42B8-9C17-12F31CF6881F}" dt="2025-10-22T13:31:26.182" v="0" actId="1076"/>
          <ac:picMkLst>
            <pc:docMk/>
            <pc:sldMk cId="1428847257" sldId="256"/>
            <ac:picMk id="6" creationId="{DD70592B-99C5-646F-8018-912FF84F1A6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959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51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141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135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793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536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553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084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552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693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948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64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654014" y="49476"/>
            <a:ext cx="4539125" cy="753310"/>
          </a:xfrm>
          <a:prstGeom prst="roundRect">
            <a:avLst/>
          </a:prstGeom>
          <a:solidFill>
            <a:srgbClr val="92D050"/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Knowledge Organiser: Are All Religions Equal?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593214"/>
              </p:ext>
            </p:extLst>
          </p:nvPr>
        </p:nvGraphicFramePr>
        <p:xfrm>
          <a:off x="5374433" y="884601"/>
          <a:ext cx="4360660" cy="446498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360660">
                  <a:extLst>
                    <a:ext uri="{9D8B030D-6E8A-4147-A177-3AD203B41FA5}">
                      <a16:colId xmlns:a16="http://schemas.microsoft.com/office/drawing/2014/main" val="3480319413"/>
                    </a:ext>
                  </a:extLst>
                </a:gridCol>
              </a:tblGrid>
              <a:tr h="3780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Key Facts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2972398"/>
                  </a:ext>
                </a:extLst>
              </a:tr>
              <a:tr h="6784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u="none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Islam is the second largest religion in the world with 1.9 million followers. </a:t>
                      </a: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3890289990"/>
                  </a:ext>
                </a:extLst>
              </a:tr>
              <a:tr h="7438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baseline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Christianity is the world’s most widespread, with 2.1 million Christians and about 34,000 Christian denominations in the world.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u="none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691575"/>
                  </a:ext>
                </a:extLst>
              </a:tr>
              <a:tr h="7178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u="none" dirty="0">
                          <a:latin typeface="Century Gothic" panose="020B0502020202020204" pitchFamily="34" charset="0"/>
                        </a:rPr>
                        <a:t>An estimated 1.2 billion people around the world do not follow any religion. </a:t>
                      </a:r>
                    </a:p>
                    <a:p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0900881"/>
                  </a:ext>
                </a:extLst>
              </a:tr>
              <a:tr h="7871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Century Gothic" panose="020B0502020202020204" pitchFamily="34" charset="0"/>
                        </a:rPr>
                        <a:t>Each religion has its own unique set of beliefs and practises.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7942995"/>
                  </a:ext>
                </a:extLst>
              </a:tr>
              <a:tr h="5622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Century Gothic" panose="020B0502020202020204" pitchFamily="34" charset="0"/>
                        </a:rPr>
                        <a:t>The Bible is the world's best-selling book, with about 50 copies sold every minute and over1 billion copies sold.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609276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6361500"/>
              </p:ext>
            </p:extLst>
          </p:nvPr>
        </p:nvGraphicFramePr>
        <p:xfrm>
          <a:off x="167951" y="884601"/>
          <a:ext cx="5078963" cy="4464984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229841">
                  <a:extLst>
                    <a:ext uri="{9D8B030D-6E8A-4147-A177-3AD203B41FA5}">
                      <a16:colId xmlns:a16="http://schemas.microsoft.com/office/drawing/2014/main" val="1130692355"/>
                    </a:ext>
                  </a:extLst>
                </a:gridCol>
                <a:gridCol w="3849122">
                  <a:extLst>
                    <a:ext uri="{9D8B030D-6E8A-4147-A177-3AD203B41FA5}">
                      <a16:colId xmlns:a16="http://schemas.microsoft.com/office/drawing/2014/main" val="3563368945"/>
                    </a:ext>
                  </a:extLst>
                </a:gridCol>
              </a:tblGrid>
              <a:tr h="396100">
                <a:tc gridSpan="2"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8836895"/>
                  </a:ext>
                </a:extLst>
              </a:tr>
              <a:tr h="74431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Equality</a:t>
                      </a:r>
                    </a:p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The state of been equal.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6645435"/>
                  </a:ext>
                </a:extLst>
              </a:tr>
              <a:tr h="53438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Guru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A Hindu spiritual teacher.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9684476"/>
                  </a:ext>
                </a:extLst>
              </a:tr>
              <a:tr h="70738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Merciful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entury Gothic" panose="020B0502020202020204" pitchFamily="34" charset="0"/>
                        </a:rPr>
                        <a:t>Showing or exercising mercy.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827898"/>
                  </a:ext>
                </a:extLst>
              </a:tr>
              <a:tr h="77239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Origin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The point or place where something begins, arises or is derived.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5223991"/>
                  </a:ext>
                </a:extLst>
              </a:tr>
              <a:tr h="74431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Harmony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entury Gothic" panose="020B0502020202020204" pitchFamily="34" charset="0"/>
                        </a:rPr>
                        <a:t>The quality of forming a pleasing and consistent whole.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9401046"/>
                  </a:ext>
                </a:extLst>
              </a:tr>
              <a:tr h="566084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Omniscient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To know everything.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9828708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5302630" y="11115068"/>
            <a:ext cx="617046" cy="121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738279" y="5490164"/>
            <a:ext cx="2429442" cy="995449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Did you know?</a:t>
            </a:r>
          </a:p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There are about 4,200 religions on Earth?</a:t>
            </a:r>
          </a:p>
        </p:txBody>
      </p:sp>
      <p:sp>
        <p:nvSpPr>
          <p:cNvPr id="4" name="AutoShape 2" descr="Y3 Forces and Magnets Naithan | www.ase.org.u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3" name="Picture 2" descr="COllection of illustrated religious symbols - Download Free Vectors ...">
            <a:extLst>
              <a:ext uri="{FF2B5EF4-FFF2-40B4-BE49-F238E27FC236}">
                <a16:creationId xmlns:a16="http://schemas.microsoft.com/office/drawing/2014/main" id="{24B3A594-306A-4430-A870-3DA31D669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9806" y="90384"/>
            <a:ext cx="1007203" cy="71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World religions map 438016 Vector Art at Vecteezy">
            <a:extLst>
              <a:ext uri="{FF2B5EF4-FFF2-40B4-BE49-F238E27FC236}">
                <a16:creationId xmlns:a16="http://schemas.microsoft.com/office/drawing/2014/main" id="{80B05FBD-EE79-77B7-4B11-83D8CC4B3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676" y="5431399"/>
            <a:ext cx="2053437" cy="1313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religion | eBibleTeacher">
            <a:extLst>
              <a:ext uri="{FF2B5EF4-FFF2-40B4-BE49-F238E27FC236}">
                <a16:creationId xmlns:a16="http://schemas.microsoft.com/office/drawing/2014/main" id="{DD70592B-99C5-646F-8018-912FF84F1A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939" y="62906"/>
            <a:ext cx="1007203" cy="73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Religion in the People’s Republic of China - Griffith Asia Insights">
            <a:extLst>
              <a:ext uri="{FF2B5EF4-FFF2-40B4-BE49-F238E27FC236}">
                <a16:creationId xmlns:a16="http://schemas.microsoft.com/office/drawing/2014/main" id="{356D41D3-93F2-677C-8F9C-D46635DC76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513" y="68972"/>
            <a:ext cx="1254505" cy="709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nside the Issue: A religion? A relationship? What is Christianity ...">
            <a:extLst>
              <a:ext uri="{FF2B5EF4-FFF2-40B4-BE49-F238E27FC236}">
                <a16:creationId xmlns:a16="http://schemas.microsoft.com/office/drawing/2014/main" id="{7E167D8A-5585-5630-079A-B615DC163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42" y="90384"/>
            <a:ext cx="1005826" cy="71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Religion Facts | Facts.net">
            <a:extLst>
              <a:ext uri="{FF2B5EF4-FFF2-40B4-BE49-F238E27FC236}">
                <a16:creationId xmlns:a16="http://schemas.microsoft.com/office/drawing/2014/main" id="{B07B2376-059B-64DE-9760-A0383EE304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155" y="5403922"/>
            <a:ext cx="1907916" cy="136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8847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3039a68589954374568da2643c7ee418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98d072a88ee1c7d265b5c493a111a331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Props1.xml><?xml version="1.0" encoding="utf-8"?>
<ds:datastoreItem xmlns:ds="http://schemas.openxmlformats.org/officeDocument/2006/customXml" ds:itemID="{DFA503BA-CB2F-400B-AD0E-8C23DF1A6D0C}"/>
</file>

<file path=customXml/itemProps2.xml><?xml version="1.0" encoding="utf-8"?>
<ds:datastoreItem xmlns:ds="http://schemas.openxmlformats.org/officeDocument/2006/customXml" ds:itemID="{6274D299-8B26-402A-9048-C85D4B88860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9A78DE-5D9A-4681-AAF2-07B9B1CB201C}">
  <ds:schemaRefs>
    <ds:schemaRef ds:uri="49e7a498-3891-4273-827e-8a63e12963a4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www.w3.org/XML/1998/namespace"/>
    <ds:schemaRef ds:uri="eb370ac7-8fc3-4cb4-a9ab-ccfeca1627d9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1828</TotalTime>
  <Words>154</Words>
  <Application>Microsoft Office PowerPoint</Application>
  <PresentationFormat>A4 Paper (210x297 mm)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Comic Sans MS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Olivia Dennison</cp:lastModifiedBy>
  <cp:revision>151</cp:revision>
  <cp:lastPrinted>2023-12-22T14:06:31Z</cp:lastPrinted>
  <dcterms:created xsi:type="dcterms:W3CDTF">2020-10-31T12:47:54Z</dcterms:created>
  <dcterms:modified xsi:type="dcterms:W3CDTF">2025-10-22T13:31:33Z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Order">
    <vt:r8>10360800</vt:r8>
  </property>
  <property fmtid="{D5CDD505-2E9C-101B-9397-08002B2CF9AE}" pid="4" name="MediaServiceImageTags">
    <vt:lpwstr/>
  </property>
</Properties>
</file>