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95969A-35AD-4F9F-ADD7-F6A16536FA4A}" v="1" dt="2026-03-20T11:27:41.5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3792" autoAdjust="0"/>
  </p:normalViewPr>
  <p:slideViewPr>
    <p:cSldViewPr snapToGrid="0">
      <p:cViewPr varScale="1">
        <p:scale>
          <a:sx n="77" d="100"/>
          <a:sy n="77" d="100"/>
        </p:scale>
        <p:origin x="20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Cain" userId="7cf4fe58-29e7-4875-aecc-3cb6c0c29aa7" providerId="ADAL" clId="{E981591E-DA11-44C6-968C-706878B2D597}"/>
    <pc:docChg chg="modSld">
      <pc:chgData name="Deborah Cain" userId="7cf4fe58-29e7-4875-aecc-3cb6c0c29aa7" providerId="ADAL" clId="{E981591E-DA11-44C6-968C-706878B2D597}" dt="2026-03-20T11:28:59.813" v="7" actId="1076"/>
      <pc:docMkLst>
        <pc:docMk/>
      </pc:docMkLst>
      <pc:sldChg chg="addSp modSp mod">
        <pc:chgData name="Deborah Cain" userId="7cf4fe58-29e7-4875-aecc-3cb6c0c29aa7" providerId="ADAL" clId="{E981591E-DA11-44C6-968C-706878B2D597}" dt="2026-03-20T11:28:59.813" v="7" actId="1076"/>
        <pc:sldMkLst>
          <pc:docMk/>
          <pc:sldMk cId="791128495" sldId="256"/>
        </pc:sldMkLst>
        <pc:picChg chg="add mod">
          <ac:chgData name="Deborah Cain" userId="7cf4fe58-29e7-4875-aecc-3cb6c0c29aa7" providerId="ADAL" clId="{E981591E-DA11-44C6-968C-706878B2D597}" dt="2026-03-20T11:27:49.535" v="3" actId="14100"/>
          <ac:picMkLst>
            <pc:docMk/>
            <pc:sldMk cId="791128495" sldId="256"/>
            <ac:picMk id="3" creationId="{DDC99760-E797-B2B4-9137-539BBAD1B304}"/>
          </ac:picMkLst>
        </pc:picChg>
        <pc:picChg chg="add mod">
          <ac:chgData name="Deborah Cain" userId="7cf4fe58-29e7-4875-aecc-3cb6c0c29aa7" providerId="ADAL" clId="{E981591E-DA11-44C6-968C-706878B2D597}" dt="2026-03-20T11:28:18.383" v="5" actId="1076"/>
          <ac:picMkLst>
            <pc:docMk/>
            <pc:sldMk cId="791128495" sldId="256"/>
            <ac:picMk id="6" creationId="{FB49C8E7-47F2-FBE8-BBDE-A74F75686408}"/>
          </ac:picMkLst>
        </pc:picChg>
        <pc:picChg chg="add mod">
          <ac:chgData name="Deborah Cain" userId="7cf4fe58-29e7-4875-aecc-3cb6c0c29aa7" providerId="ADAL" clId="{E981591E-DA11-44C6-968C-706878B2D597}" dt="2026-03-20T11:28:59.813" v="7" actId="1076"/>
          <ac:picMkLst>
            <pc:docMk/>
            <pc:sldMk cId="791128495" sldId="256"/>
            <ac:picMk id="10" creationId="{61446200-FBFF-0F75-ADC8-FDDE491251D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D1B9F-5CA7-49B9-9AE2-2B6467247E70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B1E82-1073-4601-86F4-615271F6D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58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8B1E82-1073-4601-86F4-615271F6DA2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930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0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47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6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4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59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6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2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8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9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5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9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959668" y="2404969"/>
            <a:ext cx="3950461" cy="19307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ffectLst/>
                <a:latin typeface="Sassoon Primary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RHE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Os4) Personal Information [C2] </a:t>
            </a:r>
          </a:p>
          <a:p>
            <a:r>
              <a:rPr lang="en-GB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P3) How do I stop getting ill?</a:t>
            </a:r>
            <a:endParaRPr lang="en-GB" b="1" i="0" u="none" strike="noStrike" baseline="0" dirty="0">
              <a:latin typeface="Sassoon Primary" pitchFamily="50" charset="0"/>
            </a:endParaRPr>
          </a:p>
          <a:p>
            <a:pPr algn="l"/>
            <a:endParaRPr lang="en-GB" sz="20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5275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08057" y="243939"/>
            <a:ext cx="2528545" cy="191363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1.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Personal information</a:t>
            </a:r>
          </a:p>
          <a:p>
            <a:pPr algn="l"/>
            <a:r>
              <a:rPr lang="en-GB" sz="1400" dirty="0">
                <a:latin typeface="Sassoon Primary" pitchFamily="50" charset="0"/>
              </a:rPr>
              <a:t>We will h</a:t>
            </a:r>
            <a:r>
              <a:rPr lang="en-GB" sz="1400" b="0" i="0" u="none" strike="noStrike" baseline="0" dirty="0">
                <a:latin typeface="Sassoon Primary" pitchFamily="50" charset="0"/>
              </a:rPr>
              <a:t>ave a more thorough and sophisticated understanding of personal information.</a:t>
            </a:r>
            <a:endParaRPr lang="en-GB" sz="1400" b="1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329037" y="243702"/>
            <a:ext cx="3051778" cy="18402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Personal information</a:t>
            </a:r>
          </a:p>
          <a:p>
            <a:pPr algn="l"/>
            <a:r>
              <a:rPr lang="en-GB" sz="1400" b="0" i="0" u="none" strike="noStrike" baseline="0" dirty="0">
                <a:latin typeface="Sassoon Primary" pitchFamily="50" charset="0"/>
              </a:rPr>
              <a:t>We will understand that websites store a lot of our information</a:t>
            </a:r>
            <a:r>
              <a:rPr lang="en-GB" sz="1400" b="0" i="0" dirty="0">
                <a:solidFill>
                  <a:srgbClr val="222222"/>
                </a:solidFill>
                <a:effectLst/>
                <a:latin typeface="Century Gothic" panose="020B0502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989476" y="243106"/>
            <a:ext cx="2860040" cy="18644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Spreading Germs</a:t>
            </a:r>
          </a:p>
          <a:p>
            <a:pPr algn="l"/>
            <a:r>
              <a:rPr lang="en-GB" sz="1400" dirty="0">
                <a:solidFill>
                  <a:srgbClr val="222222"/>
                </a:solidFill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u</a:t>
            </a:r>
            <a:r>
              <a:rPr lang="en-GB" sz="1400" b="0" i="0" u="none" strike="noStrike" baseline="0" dirty="0">
                <a:latin typeface="Sassoon Primary" pitchFamily="50" charset="0"/>
              </a:rPr>
              <a:t>nderstand the importance of hygiene, especially hand washing.</a:t>
            </a:r>
            <a:endParaRPr lang="en-GB" sz="1400" b="1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solidFill>
                  <a:srgbClr val="222222"/>
                </a:solidFill>
                <a:effectLst/>
                <a:latin typeface="Century Gothic" panose="020B0502020202020204" pitchFamily="34" charset="0"/>
              </a:rPr>
              <a:t>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6989476" y="4169209"/>
            <a:ext cx="2867660" cy="19307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4.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Oral hygiene: healthy teeth and mouths</a:t>
            </a:r>
            <a:endParaRPr lang="en-GB" sz="1400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u</a:t>
            </a:r>
            <a:r>
              <a:rPr lang="en-GB" sz="1400" b="0" i="0" u="none" strike="noStrike" baseline="0" dirty="0">
                <a:latin typeface="Sassoon Primary" pitchFamily="50" charset="0"/>
              </a:rPr>
              <a:t>nderstand how to keep our teeth healthy.</a:t>
            </a:r>
            <a:endParaRPr lang="en-GB" sz="1400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Sassoon primary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ight Arrow 23"/>
          <p:cNvSpPr>
            <a:spLocks/>
          </p:cNvSpPr>
          <p:nvPr/>
        </p:nvSpPr>
        <p:spPr>
          <a:xfrm>
            <a:off x="2811925" y="698387"/>
            <a:ext cx="441789" cy="362778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>
            <a:off x="6381480" y="748187"/>
            <a:ext cx="607996" cy="362778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" name="Right Arrow 26"/>
          <p:cNvSpPr>
            <a:spLocks/>
          </p:cNvSpPr>
          <p:nvPr/>
        </p:nvSpPr>
        <p:spPr>
          <a:xfrm rot="5400000">
            <a:off x="6932907" y="2981364"/>
            <a:ext cx="896375" cy="509045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E34688A1-D21B-208C-0C69-6655EFFA9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1610" y="4782820"/>
            <a:ext cx="3266723" cy="184754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5.</a:t>
            </a:r>
            <a:endParaRPr lang="en-GB" sz="1400" b="1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Sun Safety </a:t>
            </a:r>
          </a:p>
          <a:p>
            <a:pPr algn="l"/>
            <a:r>
              <a:rPr lang="en-GB" sz="14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</a:t>
            </a:r>
            <a:r>
              <a:rPr lang="en-GB" sz="1400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will u</a:t>
            </a:r>
            <a:r>
              <a:rPr lang="en-GB" sz="1400" b="0" i="0" u="none" strike="noStrike" baseline="0" dirty="0">
                <a:latin typeface="Sassoon Primary" pitchFamily="50" charset="0"/>
              </a:rPr>
              <a:t>nderstand the dangers of diseases caused by the sun how to stay safe from these.</a:t>
            </a:r>
            <a:endParaRPr lang="en-GB" sz="1400" dirty="0"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ight Arrow 25">
            <a:extLst>
              <a:ext uri="{FF2B5EF4-FFF2-40B4-BE49-F238E27FC236}">
                <a16:creationId xmlns:a16="http://schemas.microsoft.com/office/drawing/2014/main" id="{A927E4C8-C0B1-1F73-58A0-6BE1E47D937E}"/>
              </a:ext>
            </a:extLst>
          </p:cNvPr>
          <p:cNvSpPr>
            <a:spLocks/>
          </p:cNvSpPr>
          <p:nvPr/>
        </p:nvSpPr>
        <p:spPr>
          <a:xfrm rot="9014111">
            <a:off x="6265328" y="5008687"/>
            <a:ext cx="767153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b="1" dirty="0"/>
          </a:p>
        </p:txBody>
      </p:sp>
      <p:pic>
        <p:nvPicPr>
          <p:cNvPr id="1026" name="Picture 2" descr="Sun Safe Schools">
            <a:extLst>
              <a:ext uri="{FF2B5EF4-FFF2-40B4-BE49-F238E27FC236}">
                <a16:creationId xmlns:a16="http://schemas.microsoft.com/office/drawing/2014/main" id="{4270EC72-17B8-4CC9-75A2-143F2484C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07" y="4856715"/>
            <a:ext cx="2855039" cy="1732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ntal Hygiene: How to Care for Your Child's Teeth - familydoctor.org">
            <a:extLst>
              <a:ext uri="{FF2B5EF4-FFF2-40B4-BE49-F238E27FC236}">
                <a16:creationId xmlns:a16="http://schemas.microsoft.com/office/drawing/2014/main" id="{3DA243FB-F7CC-CC82-5188-221327224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844" y="2463958"/>
            <a:ext cx="1864857" cy="124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310+ Personal Portfolio Website Stock Illustrations, Royalty-Free Vector  Graphics &amp; Clip Art - iStock">
            <a:extLst>
              <a:ext uri="{FF2B5EF4-FFF2-40B4-BE49-F238E27FC236}">
                <a16:creationId xmlns:a16="http://schemas.microsoft.com/office/drawing/2014/main" id="{124DD6AD-0BB5-0558-A2C4-D6ECB34C9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92" y="2322093"/>
            <a:ext cx="2357787" cy="235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ree Social Justice Cliparts, Download Free Clip Art, Free Clip Art on  Clipart Library">
            <a:extLst>
              <a:ext uri="{FF2B5EF4-FFF2-40B4-BE49-F238E27FC236}">
                <a16:creationId xmlns:a16="http://schemas.microsoft.com/office/drawing/2014/main" id="{DDC99760-E797-B2B4-9137-539BBAD1B3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192" y="2210628"/>
            <a:ext cx="1000542" cy="711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49C8E7-47F2-FBE8-BBDE-A74F756864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1376" y="2099596"/>
            <a:ext cx="762066" cy="10287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446200-FBFF-0F75-ADC8-FDDE491251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8451" y="5597666"/>
            <a:ext cx="815411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2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6" ma:contentTypeDescription="Create a new document." ma:contentTypeScope="" ma:versionID="44a80b2c781cae9f0af1628148a3d792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df5c5beb06871bccf2d563f417526548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1F1680F0-C34F-4857-A087-FC74E7F928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4D5290-FD60-433A-A093-C16F6EEF210B}"/>
</file>

<file path=customXml/itemProps3.xml><?xml version="1.0" encoding="utf-8"?>
<ds:datastoreItem xmlns:ds="http://schemas.openxmlformats.org/officeDocument/2006/customXml" ds:itemID="{53976225-CA87-4E49-89DE-FDB1F8B18E1E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2152</TotalTime>
  <Words>120</Words>
  <Application>Microsoft Office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Comic Sans MS</vt:lpstr>
      <vt:lpstr>Sassoon Primary</vt:lpstr>
      <vt:lpstr>Sassoon Primary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Deborah Cain</cp:lastModifiedBy>
  <cp:revision>62</cp:revision>
  <dcterms:created xsi:type="dcterms:W3CDTF">2021-01-24T18:08:29Z</dcterms:created>
  <dcterms:modified xsi:type="dcterms:W3CDTF">2026-03-20T11:29:02Z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MediaServiceImageTags">
    <vt:lpwstr/>
  </property>
</Properties>
</file>