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53" autoAdjust="0"/>
    <p:restoredTop sz="94660"/>
  </p:normalViewPr>
  <p:slideViewPr>
    <p:cSldViewPr snapToGrid="0">
      <p:cViewPr varScale="1">
        <p:scale>
          <a:sx n="63" d="100"/>
          <a:sy n="63" d="100"/>
        </p:scale>
        <p:origin x="111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2746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3495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2173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14/02/2025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4100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14/02/2025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6618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14/02/2025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9532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14/02/2025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9016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14/02/2025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6920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14/02/2025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0803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3199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189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47BDB-0AC3-4C3C-BE1A-37C9BB360E53}" type="datetimeFigureOut">
              <a:rPr lang="en-GB" smtClean="0"/>
              <a:t>14/02/2025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759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2926988" y="1978215"/>
            <a:ext cx="3374035" cy="10983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r>
              <a:rPr lang="en-GB" sz="16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6 Spring 2: </a:t>
            </a:r>
            <a:r>
              <a:rPr lang="en-CA" sz="1600" b="1" dirty="0">
                <a:latin typeface="Comic Sans MS" panose="030F0902030302020204" pitchFamily="66" charset="0"/>
              </a:rPr>
              <a:t>Theme and Variations</a:t>
            </a:r>
          </a:p>
          <a:p>
            <a:pPr algn="ctr">
              <a:spcAft>
                <a:spcPts val="800"/>
              </a:spcAft>
            </a:pPr>
            <a:r>
              <a:rPr lang="en-CA" sz="1600" dirty="0">
                <a:latin typeface="Comic Sans MS" panose="030F0902030302020204" pitchFamily="66" charset="0"/>
              </a:rPr>
              <a:t>Pop Art</a:t>
            </a:r>
            <a:endParaRPr lang="en-GB" i="1" dirty="0"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6494" y="303142"/>
            <a:ext cx="2650012" cy="63709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b="1" dirty="0">
                <a:latin typeface="Comic Sans MS" panose="030F0702030302020204" pitchFamily="66" charset="0"/>
              </a:rPr>
              <a:t>Key Concepts:</a:t>
            </a:r>
          </a:p>
          <a:p>
            <a:pPr algn="l"/>
            <a:r>
              <a:rPr lang="en-GB" sz="1200" b="0" i="0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To know that a ‘theme’ is a main melody in a piece of music.</a:t>
            </a:r>
          </a:p>
          <a:p>
            <a:pPr algn="l"/>
            <a:r>
              <a:rPr lang="en-GB" sz="1200" b="0" i="0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To know that ‘variations’ in music are when a main melody is changed in some way throughout the piece.</a:t>
            </a:r>
          </a:p>
          <a:p>
            <a:pPr algn="l"/>
            <a:r>
              <a:rPr lang="en-GB" sz="1200" b="0" i="0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To know that ‘The Young Person’s Guide to the Orchestra’ was written in 1945 by Benjamin Britten.</a:t>
            </a:r>
          </a:p>
          <a:p>
            <a:pPr algn="l"/>
            <a:r>
              <a:rPr lang="en-GB" sz="1200" b="0" i="0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To understand that representing beats of silence or ‘rests’ in written music is important as it helps us play rhythms correctly.</a:t>
            </a:r>
            <a:r>
              <a:rPr lang="en-CA" sz="1200" dirty="0">
                <a:latin typeface="Comic Sans MS" panose="030F0702030302020204" pitchFamily="66" charset="0"/>
              </a:rPr>
              <a:t> </a:t>
            </a:r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1200" b="1" dirty="0">
                <a:latin typeface="Comic Sans MS" panose="030F0702030302020204" pitchFamily="66" charset="0"/>
              </a:rPr>
              <a:t>Key Skills:</a:t>
            </a:r>
          </a:p>
          <a:p>
            <a:pPr algn="l"/>
            <a:r>
              <a:rPr lang="en-GB" sz="1200" b="0" i="0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Representing changes in pitch, dynamics and texture using graphic notation, justifying their choices with reference to musical vocabulary.</a:t>
            </a:r>
          </a:p>
          <a:p>
            <a:pPr algn="l"/>
            <a:r>
              <a:rPr lang="en-GB" sz="1200" b="0" i="0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Identifying the way that features of a song can complement one another to create a coherent overall effect.</a:t>
            </a:r>
          </a:p>
          <a:p>
            <a:pPr algn="l"/>
            <a:r>
              <a:rPr lang="en-GB" sz="1200" b="0" i="0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Use musical vocabulary correctly when describing and evaluating the features of a piece of music.</a:t>
            </a:r>
          </a:p>
          <a:p>
            <a:r>
              <a:rPr lang="en-GB" sz="1200" b="1" dirty="0">
                <a:latin typeface="Comic Sans MS" panose="030F0702030302020204" pitchFamily="66" charset="0"/>
              </a:rPr>
              <a:t>Vocabulary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3/4 time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4/4 time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orchestra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percussion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pitch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tempo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D7C20B-1D9D-8A3F-C124-7E363006A8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1619" y="2948392"/>
            <a:ext cx="2264772" cy="166611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1933837-53CC-7C14-F34F-E5C334217E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6987" y="440264"/>
            <a:ext cx="3374035" cy="97558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B693C61-9F22-FB45-B52D-FB79EBB6B3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1455" y="1316883"/>
            <a:ext cx="3424545" cy="99959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6650F40-9E28-CC76-A63C-C6A8747861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2501" y="2817403"/>
            <a:ext cx="3374035" cy="96451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54C9DC7-692A-540E-C344-320122C4C6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58842" y="4282844"/>
            <a:ext cx="3687173" cy="105908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66B118D-FB89-1F57-FFEA-584F3A5AC5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3687" y="5439774"/>
            <a:ext cx="3945408" cy="1141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643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5" ma:contentTypeDescription="Create a new document." ma:contentTypeScope="" ma:versionID="b823cd6d1f43a9e4532e5a8e2573ffd1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e89e47a31178fb9e30eeab1e6bf03eba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EBCD07E-30D6-49B8-B2F9-1496CBDA8838}">
  <ds:schemaRefs>
    <ds:schemaRef ds:uri="http://schemas.microsoft.com/office/2006/metadata/properties"/>
    <ds:schemaRef ds:uri="http://schemas.microsoft.com/office/infopath/2007/PartnerControls"/>
    <ds:schemaRef ds:uri="49e7a498-3891-4273-827e-8a63e12963a4"/>
    <ds:schemaRef ds:uri="eb370ac7-8fc3-4cb4-a9ab-ccfeca1627d9"/>
  </ds:schemaRefs>
</ds:datastoreItem>
</file>

<file path=customXml/itemProps2.xml><?xml version="1.0" encoding="utf-8"?>
<ds:datastoreItem xmlns:ds="http://schemas.openxmlformats.org/officeDocument/2006/customXml" ds:itemID="{4E7E8217-6B7B-435B-831D-5A1F6BDC869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030E85-0FE9-441D-9966-74A5CC68463B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1454</TotalTime>
  <Words>164</Words>
  <Application>Microsoft Office PowerPoint</Application>
  <PresentationFormat>A4 Paper (210x297 mm)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Nate Goegan</cp:lastModifiedBy>
  <cp:revision>164</cp:revision>
  <cp:lastPrinted>2022-09-12T06:48:43Z</cp:lastPrinted>
  <dcterms:created xsi:type="dcterms:W3CDTF">2021-01-17T21:08:28Z</dcterms:created>
  <dcterms:modified xsi:type="dcterms:W3CDTF">2025-02-14T14:26:01Z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</Properties>
</file>