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12192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D024AA7-12F4-4C73-A446-9F8F4949E2B6}" v="372" dt="2025-08-26T15:49:32.70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30" d="100"/>
          <a:sy n="30" d="100"/>
        </p:scale>
        <p:origin x="2532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11" Type="http://schemas.openxmlformats.org/officeDocument/2006/relationships/customXml" Target="../customXml/item3.xml"/><Relationship Id="rId5" Type="http://schemas.openxmlformats.org/officeDocument/2006/relationships/theme" Target="theme/theme1.xml"/><Relationship Id="rId10" Type="http://schemas.openxmlformats.org/officeDocument/2006/relationships/customXml" Target="../customXml/item2.xml"/><Relationship Id="rId4" Type="http://schemas.openxmlformats.org/officeDocument/2006/relationships/viewProps" Target="viewProps.xml"/><Relationship Id="rId9" Type="http://schemas.openxmlformats.org/officeDocument/2006/relationships/customXml" Target="../customXml/item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annah Dineen" userId="e058fa7c-ce3e-4e3d-93b0-ee652900b753" providerId="ADAL" clId="{ED024AA7-12F4-4C73-A446-9F8F4949E2B6}"/>
    <pc:docChg chg="undo custSel addSld delSld modSld">
      <pc:chgData name="Hannah Dineen" userId="e058fa7c-ce3e-4e3d-93b0-ee652900b753" providerId="ADAL" clId="{ED024AA7-12F4-4C73-A446-9F8F4949E2B6}" dt="2025-08-26T15:49:32.708" v="573" actId="1035"/>
      <pc:docMkLst>
        <pc:docMk/>
      </pc:docMkLst>
      <pc:sldChg chg="addSp delSp modSp new mod">
        <pc:chgData name="Hannah Dineen" userId="e058fa7c-ce3e-4e3d-93b0-ee652900b753" providerId="ADAL" clId="{ED024AA7-12F4-4C73-A446-9F8F4949E2B6}" dt="2025-08-26T15:49:32.708" v="573" actId="1035"/>
        <pc:sldMkLst>
          <pc:docMk/>
          <pc:sldMk cId="1333159365" sldId="256"/>
        </pc:sldMkLst>
        <pc:spChg chg="del">
          <ac:chgData name="Hannah Dineen" userId="e058fa7c-ce3e-4e3d-93b0-ee652900b753" providerId="ADAL" clId="{ED024AA7-12F4-4C73-A446-9F8F4949E2B6}" dt="2025-08-26T15:20:22.511" v="1" actId="478"/>
          <ac:spMkLst>
            <pc:docMk/>
            <pc:sldMk cId="1333159365" sldId="256"/>
            <ac:spMk id="2" creationId="{9C1DA970-DA0A-3ACD-33B4-3A4794626EE8}"/>
          </ac:spMkLst>
        </pc:spChg>
        <pc:spChg chg="del">
          <ac:chgData name="Hannah Dineen" userId="e058fa7c-ce3e-4e3d-93b0-ee652900b753" providerId="ADAL" clId="{ED024AA7-12F4-4C73-A446-9F8F4949E2B6}" dt="2025-08-26T15:20:24.028" v="2" actId="478"/>
          <ac:spMkLst>
            <pc:docMk/>
            <pc:sldMk cId="1333159365" sldId="256"/>
            <ac:spMk id="3" creationId="{5E2A0A60-0C3E-9E89-42AE-AFBF24F7DA64}"/>
          </ac:spMkLst>
        </pc:spChg>
        <pc:spChg chg="add del">
          <ac:chgData name="Hannah Dineen" userId="e058fa7c-ce3e-4e3d-93b0-ee652900b753" providerId="ADAL" clId="{ED024AA7-12F4-4C73-A446-9F8F4949E2B6}" dt="2025-08-26T15:25:53.913" v="112" actId="22"/>
          <ac:spMkLst>
            <pc:docMk/>
            <pc:sldMk cId="1333159365" sldId="256"/>
            <ac:spMk id="9" creationId="{5DC3E06D-FDD0-A638-D912-C83F986BF365}"/>
          </ac:spMkLst>
        </pc:spChg>
        <pc:graphicFrameChg chg="add del mod modGraphic">
          <ac:chgData name="Hannah Dineen" userId="e058fa7c-ce3e-4e3d-93b0-ee652900b753" providerId="ADAL" clId="{ED024AA7-12F4-4C73-A446-9F8F4949E2B6}" dt="2025-08-26T15:25:51.915" v="110" actId="478"/>
          <ac:graphicFrameMkLst>
            <pc:docMk/>
            <pc:sldMk cId="1333159365" sldId="256"/>
            <ac:graphicFrameMk id="4" creationId="{A7173FDB-77C2-E5CF-07ED-9C17FEF8C936}"/>
          </ac:graphicFrameMkLst>
        </pc:graphicFrameChg>
        <pc:graphicFrameChg chg="add mod modGraphic">
          <ac:chgData name="Hannah Dineen" userId="e058fa7c-ce3e-4e3d-93b0-ee652900b753" providerId="ADAL" clId="{ED024AA7-12F4-4C73-A446-9F8F4949E2B6}" dt="2025-08-26T15:43:38.208" v="386" actId="14100"/>
          <ac:graphicFrameMkLst>
            <pc:docMk/>
            <pc:sldMk cId="1333159365" sldId="256"/>
            <ac:graphicFrameMk id="7" creationId="{AC4C2A22-85FE-D8C8-85ED-99CFF7766330}"/>
          </ac:graphicFrameMkLst>
        </pc:graphicFrameChg>
        <pc:picChg chg="add mod modCrop">
          <ac:chgData name="Hannah Dineen" userId="e058fa7c-ce3e-4e3d-93b0-ee652900b753" providerId="ADAL" clId="{ED024AA7-12F4-4C73-A446-9F8F4949E2B6}" dt="2025-08-26T15:48:12.611" v="464"/>
          <ac:picMkLst>
            <pc:docMk/>
            <pc:sldMk cId="1333159365" sldId="256"/>
            <ac:picMk id="6" creationId="{A1AB7DDB-C08F-B250-C8BC-5B014438B93A}"/>
          </ac:picMkLst>
        </pc:picChg>
        <pc:picChg chg="add mod">
          <ac:chgData name="Hannah Dineen" userId="e058fa7c-ce3e-4e3d-93b0-ee652900b753" providerId="ADAL" clId="{ED024AA7-12F4-4C73-A446-9F8F4949E2B6}" dt="2025-08-26T15:49:32.708" v="573" actId="1035"/>
          <ac:picMkLst>
            <pc:docMk/>
            <pc:sldMk cId="1333159365" sldId="256"/>
            <ac:picMk id="10" creationId="{771DEDC2-1B4B-A422-F865-5B9B5E0CD246}"/>
          </ac:picMkLst>
        </pc:picChg>
        <pc:picChg chg="add mod">
          <ac:chgData name="Hannah Dineen" userId="e058fa7c-ce3e-4e3d-93b0-ee652900b753" providerId="ADAL" clId="{ED024AA7-12F4-4C73-A446-9F8F4949E2B6}" dt="2025-08-26T15:49:32.708" v="573" actId="1035"/>
          <ac:picMkLst>
            <pc:docMk/>
            <pc:sldMk cId="1333159365" sldId="256"/>
            <ac:picMk id="12" creationId="{C5659AE9-1963-C3DA-B05C-287D6AEC5FD4}"/>
          </ac:picMkLst>
        </pc:picChg>
        <pc:picChg chg="add mod modCrop">
          <ac:chgData name="Hannah Dineen" userId="e058fa7c-ce3e-4e3d-93b0-ee652900b753" providerId="ADAL" clId="{ED024AA7-12F4-4C73-A446-9F8F4949E2B6}" dt="2025-08-26T15:37:23.316" v="302" actId="1037"/>
          <ac:picMkLst>
            <pc:docMk/>
            <pc:sldMk cId="1333159365" sldId="256"/>
            <ac:picMk id="14" creationId="{15AF4A96-6B17-173C-B2BD-F58F3AAEF843}"/>
          </ac:picMkLst>
        </pc:picChg>
        <pc:picChg chg="add mod modCrop">
          <ac:chgData name="Hannah Dineen" userId="e058fa7c-ce3e-4e3d-93b0-ee652900b753" providerId="ADAL" clId="{ED024AA7-12F4-4C73-A446-9F8F4949E2B6}" dt="2025-08-26T15:35:55.914" v="266" actId="14100"/>
          <ac:picMkLst>
            <pc:docMk/>
            <pc:sldMk cId="1333159365" sldId="256"/>
            <ac:picMk id="16" creationId="{75A34B66-FBEB-8329-509C-C4C32C224EA2}"/>
          </ac:picMkLst>
        </pc:picChg>
        <pc:picChg chg="add del mod">
          <ac:chgData name="Hannah Dineen" userId="e058fa7c-ce3e-4e3d-93b0-ee652900b753" providerId="ADAL" clId="{ED024AA7-12F4-4C73-A446-9F8F4949E2B6}" dt="2025-08-26T15:26:08.869" v="117" actId="21"/>
          <ac:picMkLst>
            <pc:docMk/>
            <pc:sldMk cId="1333159365" sldId="256"/>
            <ac:picMk id="1026" creationId="{771DEDC2-1B4B-A422-F865-5B9B5E0CD246}"/>
          </ac:picMkLst>
        </pc:picChg>
        <pc:picChg chg="add mod">
          <ac:chgData name="Hannah Dineen" userId="e058fa7c-ce3e-4e3d-93b0-ee652900b753" providerId="ADAL" clId="{ED024AA7-12F4-4C73-A446-9F8F4949E2B6}" dt="2025-08-26T15:49:32.708" v="573" actId="1035"/>
          <ac:picMkLst>
            <pc:docMk/>
            <pc:sldMk cId="1333159365" sldId="256"/>
            <ac:picMk id="1028" creationId="{8E61F405-7E13-0F59-573C-A0B707EDC52F}"/>
          </ac:picMkLst>
        </pc:picChg>
        <pc:picChg chg="add mod">
          <ac:chgData name="Hannah Dineen" userId="e058fa7c-ce3e-4e3d-93b0-ee652900b753" providerId="ADAL" clId="{ED024AA7-12F4-4C73-A446-9F8F4949E2B6}" dt="2025-08-26T15:49:32.708" v="573" actId="1035"/>
          <ac:picMkLst>
            <pc:docMk/>
            <pc:sldMk cId="1333159365" sldId="256"/>
            <ac:picMk id="1030" creationId="{0F37D126-BD8D-83F0-E752-1D282B5F76C8}"/>
          </ac:picMkLst>
        </pc:picChg>
        <pc:picChg chg="add mod">
          <ac:chgData name="Hannah Dineen" userId="e058fa7c-ce3e-4e3d-93b0-ee652900b753" providerId="ADAL" clId="{ED024AA7-12F4-4C73-A446-9F8F4949E2B6}" dt="2025-08-26T15:49:32.708" v="573" actId="1035"/>
          <ac:picMkLst>
            <pc:docMk/>
            <pc:sldMk cId="1333159365" sldId="256"/>
            <ac:picMk id="1032" creationId="{7D192B80-A178-4D2C-2B0B-F1F318FEFE37}"/>
          </ac:picMkLst>
        </pc:picChg>
        <pc:picChg chg="add mod">
          <ac:chgData name="Hannah Dineen" userId="e058fa7c-ce3e-4e3d-93b0-ee652900b753" providerId="ADAL" clId="{ED024AA7-12F4-4C73-A446-9F8F4949E2B6}" dt="2025-08-26T15:49:32.708" v="573" actId="1035"/>
          <ac:picMkLst>
            <pc:docMk/>
            <pc:sldMk cId="1333159365" sldId="256"/>
            <ac:picMk id="1034" creationId="{859D8BCD-28FE-D097-0E39-941175DA4C43}"/>
          </ac:picMkLst>
        </pc:picChg>
        <pc:picChg chg="add mod">
          <ac:chgData name="Hannah Dineen" userId="e058fa7c-ce3e-4e3d-93b0-ee652900b753" providerId="ADAL" clId="{ED024AA7-12F4-4C73-A446-9F8F4949E2B6}" dt="2025-08-26T15:49:32.708" v="573" actId="1035"/>
          <ac:picMkLst>
            <pc:docMk/>
            <pc:sldMk cId="1333159365" sldId="256"/>
            <ac:picMk id="1036" creationId="{B420A987-DB3E-3E9B-E3C2-6B2DEBC32739}"/>
          </ac:picMkLst>
        </pc:picChg>
        <pc:picChg chg="add mod">
          <ac:chgData name="Hannah Dineen" userId="e058fa7c-ce3e-4e3d-93b0-ee652900b753" providerId="ADAL" clId="{ED024AA7-12F4-4C73-A446-9F8F4949E2B6}" dt="2025-08-26T15:49:32.708" v="573" actId="1035"/>
          <ac:picMkLst>
            <pc:docMk/>
            <pc:sldMk cId="1333159365" sldId="256"/>
            <ac:picMk id="1038" creationId="{9DDC75B4-4A9B-4C22-9167-5480E1E335C4}"/>
          </ac:picMkLst>
        </pc:picChg>
        <pc:picChg chg="add del mod">
          <ac:chgData name="Hannah Dineen" userId="e058fa7c-ce3e-4e3d-93b0-ee652900b753" providerId="ADAL" clId="{ED024AA7-12F4-4C73-A446-9F8F4949E2B6}" dt="2025-08-26T15:42:46.208" v="368" actId="478"/>
          <ac:picMkLst>
            <pc:docMk/>
            <pc:sldMk cId="1333159365" sldId="256"/>
            <ac:picMk id="1040" creationId="{8D022856-3D3C-6679-5BEA-EE01262476F4}"/>
          </ac:picMkLst>
        </pc:picChg>
        <pc:picChg chg="add del mod">
          <ac:chgData name="Hannah Dineen" userId="e058fa7c-ce3e-4e3d-93b0-ee652900b753" providerId="ADAL" clId="{ED024AA7-12F4-4C73-A446-9F8F4949E2B6}" dt="2025-08-26T15:42:47.289" v="369" actId="478"/>
          <ac:picMkLst>
            <pc:docMk/>
            <pc:sldMk cId="1333159365" sldId="256"/>
            <ac:picMk id="1042" creationId="{E1402D7E-0503-FE38-0359-41F57C1183AC}"/>
          </ac:picMkLst>
        </pc:picChg>
        <pc:picChg chg="add mod">
          <ac:chgData name="Hannah Dineen" userId="e058fa7c-ce3e-4e3d-93b0-ee652900b753" providerId="ADAL" clId="{ED024AA7-12F4-4C73-A446-9F8F4949E2B6}" dt="2025-08-26T15:49:32.708" v="573" actId="1035"/>
          <ac:picMkLst>
            <pc:docMk/>
            <pc:sldMk cId="1333159365" sldId="256"/>
            <ac:picMk id="1044" creationId="{8AD01465-6AC1-6059-4CE6-25CE670E3C13}"/>
          </ac:picMkLst>
        </pc:picChg>
        <pc:picChg chg="add mod">
          <ac:chgData name="Hannah Dineen" userId="e058fa7c-ce3e-4e3d-93b0-ee652900b753" providerId="ADAL" clId="{ED024AA7-12F4-4C73-A446-9F8F4949E2B6}" dt="2025-08-26T15:45:08.572" v="442" actId="1035"/>
          <ac:picMkLst>
            <pc:docMk/>
            <pc:sldMk cId="1333159365" sldId="256"/>
            <ac:picMk id="1046" creationId="{77872C63-20E7-A691-8E11-F443C3193903}"/>
          </ac:picMkLst>
        </pc:picChg>
        <pc:picChg chg="add mod">
          <ac:chgData name="Hannah Dineen" userId="e058fa7c-ce3e-4e3d-93b0-ee652900b753" providerId="ADAL" clId="{ED024AA7-12F4-4C73-A446-9F8F4949E2B6}" dt="2025-08-26T15:49:32.708" v="573" actId="1035"/>
          <ac:picMkLst>
            <pc:docMk/>
            <pc:sldMk cId="1333159365" sldId="256"/>
            <ac:picMk id="1048" creationId="{95102EE3-1851-D47C-E2CF-5DB726A02BFC}"/>
          </ac:picMkLst>
        </pc:picChg>
      </pc:sldChg>
      <pc:sldChg chg="modSp add del mod">
        <pc:chgData name="Hannah Dineen" userId="e058fa7c-ce3e-4e3d-93b0-ee652900b753" providerId="ADAL" clId="{ED024AA7-12F4-4C73-A446-9F8F4949E2B6}" dt="2025-08-26T15:45:16.796" v="443" actId="47"/>
        <pc:sldMkLst>
          <pc:docMk/>
          <pc:sldMk cId="2843118586" sldId="257"/>
        </pc:sldMkLst>
        <pc:graphicFrameChg chg="mod modGraphic">
          <ac:chgData name="Hannah Dineen" userId="e058fa7c-ce3e-4e3d-93b0-ee652900b753" providerId="ADAL" clId="{ED024AA7-12F4-4C73-A446-9F8F4949E2B6}" dt="2025-08-26T15:24:22.614" v="90" actId="12"/>
          <ac:graphicFrameMkLst>
            <pc:docMk/>
            <pc:sldMk cId="2843118586" sldId="257"/>
            <ac:graphicFrameMk id="4" creationId="{D6202413-97E5-8F36-2E15-5A96C33D9E2D}"/>
          </ac:graphicFrameMkLst>
        </pc:graphicFrameChg>
        <pc:picChg chg="mod">
          <ac:chgData name="Hannah Dineen" userId="e058fa7c-ce3e-4e3d-93b0-ee652900b753" providerId="ADAL" clId="{ED024AA7-12F4-4C73-A446-9F8F4949E2B6}" dt="2025-08-26T15:23:59.127" v="81" actId="1076"/>
          <ac:picMkLst>
            <pc:docMk/>
            <pc:sldMk cId="2843118586" sldId="257"/>
            <ac:picMk id="6" creationId="{881BBDE6-427C-0794-AF6B-0AA3F018F5C4}"/>
          </ac:picMkLst>
        </pc:picChg>
        <pc:picChg chg="mod">
          <ac:chgData name="Hannah Dineen" userId="e058fa7c-ce3e-4e3d-93b0-ee652900b753" providerId="ADAL" clId="{ED024AA7-12F4-4C73-A446-9F8F4949E2B6}" dt="2025-08-26T15:24:00.288" v="82" actId="1076"/>
          <ac:picMkLst>
            <pc:docMk/>
            <pc:sldMk cId="2843118586" sldId="257"/>
            <ac:picMk id="1026" creationId="{0627CC2F-5D5D-636E-3ED7-FFAE865BAEFA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995312"/>
            <a:ext cx="5829300" cy="4244622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6403623"/>
            <a:ext cx="5143500" cy="2943577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30EA8-1691-4FB8-A62A-A04BFB4018EA}" type="datetimeFigureOut">
              <a:rPr lang="en-GB" smtClean="0"/>
              <a:t>26/08/2025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DC82A-15CB-497F-8ECF-DF5859BD81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53138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30EA8-1691-4FB8-A62A-A04BFB4018EA}" type="datetimeFigureOut">
              <a:rPr lang="en-GB" smtClean="0"/>
              <a:t>26/08/2025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DC82A-15CB-497F-8ECF-DF5859BD81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76436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3039537"/>
            <a:ext cx="5915025" cy="5071532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8159048"/>
            <a:ext cx="5915025" cy="266699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30EA8-1691-4FB8-A62A-A04BFB4018EA}" type="datetimeFigureOut">
              <a:rPr lang="en-GB" smtClean="0"/>
              <a:t>26/08/2025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DC82A-15CB-497F-8ECF-DF5859BD81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30819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3245556"/>
            <a:ext cx="2914650" cy="77357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3245556"/>
            <a:ext cx="2914650" cy="77357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30EA8-1691-4FB8-A62A-A04BFB4018EA}" type="datetimeFigureOut">
              <a:rPr lang="en-GB" smtClean="0"/>
              <a:t>26/08/2025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DC82A-15CB-497F-8ECF-DF5859BD81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31070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49114"/>
            <a:ext cx="5915025" cy="23565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988734"/>
            <a:ext cx="2901255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4453467"/>
            <a:ext cx="2901255" cy="65503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988734"/>
            <a:ext cx="2915543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4453467"/>
            <a:ext cx="2915543" cy="65503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30EA8-1691-4FB8-A62A-A04BFB4018EA}" type="datetimeFigureOut">
              <a:rPr lang="en-GB" smtClean="0"/>
              <a:t>26/08/2025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DC82A-15CB-497F-8ECF-DF5859BD81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177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30EA8-1691-4FB8-A62A-A04BFB4018EA}" type="datetimeFigureOut">
              <a:rPr lang="en-GB" smtClean="0"/>
              <a:t>26/08/2025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DC82A-15CB-497F-8ECF-DF5859BD81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67822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30EA8-1691-4FB8-A62A-A04BFB4018EA}" type="datetimeFigureOut">
              <a:rPr lang="en-GB" smtClean="0"/>
              <a:t>26/08/2025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DC82A-15CB-497F-8ECF-DF5859BD81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05346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755425"/>
            <a:ext cx="3471863" cy="8664222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30EA8-1691-4FB8-A62A-A04BFB4018EA}" type="datetimeFigureOut">
              <a:rPr lang="en-GB" smtClean="0"/>
              <a:t>26/08/2025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DC82A-15CB-497F-8ECF-DF5859BD81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30184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755425"/>
            <a:ext cx="3471863" cy="8664222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30EA8-1691-4FB8-A62A-A04BFB4018EA}" type="datetimeFigureOut">
              <a:rPr lang="en-GB" smtClean="0"/>
              <a:t>26/08/2025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DC82A-15CB-497F-8ECF-DF5859BD81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22351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30EA8-1691-4FB8-A62A-A04BFB4018EA}" type="datetimeFigureOut">
              <a:rPr lang="en-GB" smtClean="0"/>
              <a:t>26/08/2025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DC82A-15CB-497F-8ECF-DF5859BD81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913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649111"/>
            <a:ext cx="1478756" cy="1033215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649111"/>
            <a:ext cx="4350544" cy="1033215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30EA8-1691-4FB8-A62A-A04BFB4018EA}" type="datetimeFigureOut">
              <a:rPr lang="en-GB" smtClean="0"/>
              <a:t>26/08/2025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DC82A-15CB-497F-8ECF-DF5859BD81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67030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649114"/>
            <a:ext cx="5915025" cy="2356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3245556"/>
            <a:ext cx="5915025" cy="7735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2B30EA8-1691-4FB8-A62A-A04BFB4018EA}" type="datetimeFigureOut">
              <a:rPr lang="en-GB" smtClean="0"/>
              <a:t>26/08/2025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F3DC82A-15CB-497F-8ECF-DF5859BD81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41689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13" Type="http://schemas.openxmlformats.org/officeDocument/2006/relationships/image" Target="../media/image11.jpeg"/><Relationship Id="rId3" Type="http://schemas.microsoft.com/office/2007/relationships/hdphoto" Target="../media/hdphoto1.wdp"/><Relationship Id="rId7" Type="http://schemas.openxmlformats.org/officeDocument/2006/relationships/image" Target="../media/image5.jpeg"/><Relationship Id="rId12" Type="http://schemas.openxmlformats.org/officeDocument/2006/relationships/image" Target="../media/image10.jpeg"/><Relationship Id="rId2" Type="http://schemas.openxmlformats.org/officeDocument/2006/relationships/image" Target="../media/image1.png"/><Relationship Id="rId16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11" Type="http://schemas.openxmlformats.org/officeDocument/2006/relationships/image" Target="../media/image9.jpeg"/><Relationship Id="rId5" Type="http://schemas.openxmlformats.org/officeDocument/2006/relationships/image" Target="../media/image3.png"/><Relationship Id="rId15" Type="http://schemas.openxmlformats.org/officeDocument/2006/relationships/image" Target="../media/image13.jpe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A1AB7DDB-C08F-B250-C8BC-5B014438B93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40000"/>
                    </a14:imgEffect>
                  </a14:imgLayer>
                </a14:imgProps>
              </a:ext>
            </a:extLst>
          </a:blip>
          <a:srcRect l="1901"/>
          <a:stretch>
            <a:fillRect/>
          </a:stretch>
        </p:blipFill>
        <p:spPr>
          <a:xfrm>
            <a:off x="143069" y="244361"/>
            <a:ext cx="6571862" cy="1800318"/>
          </a:xfrm>
          <a:prstGeom prst="rect">
            <a:avLst/>
          </a:prstGeom>
        </p:spPr>
      </p:pic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AC4C2A22-85FE-D8C8-85ED-99CFF77663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7964263"/>
              </p:ext>
            </p:extLst>
          </p:nvPr>
        </p:nvGraphicFramePr>
        <p:xfrm>
          <a:off x="267532" y="2409540"/>
          <a:ext cx="6322934" cy="75883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316916">
                  <a:extLst>
                    <a:ext uri="{9D8B030D-6E8A-4147-A177-3AD203B41FA5}">
                      <a16:colId xmlns:a16="http://schemas.microsoft.com/office/drawing/2014/main" val="947393838"/>
                    </a:ext>
                  </a:extLst>
                </a:gridCol>
                <a:gridCol w="3006018">
                  <a:extLst>
                    <a:ext uri="{9D8B030D-6E8A-4147-A177-3AD203B41FA5}">
                      <a16:colId xmlns:a16="http://schemas.microsoft.com/office/drawing/2014/main" val="3270217643"/>
                    </a:ext>
                  </a:extLst>
                </a:gridCol>
              </a:tblGrid>
              <a:tr h="112266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effectLst/>
                        </a:rPr>
                        <a:t>The number of people living in Britain more than doubled from 16 million to 37 million, causing a huge demand for food, clothes and housing.</a:t>
                      </a:r>
                      <a:endParaRPr lang="en-GB" sz="1400" dirty="0">
                        <a:effectLst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10805930"/>
                  </a:ext>
                </a:extLst>
              </a:tr>
              <a:tr h="108573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Factories and machines were built to meet this demand and new towns grew up, changing the landscape and the ways people lived and worked.</a:t>
                      </a:r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05929102"/>
                  </a:ext>
                </a:extLst>
              </a:tr>
              <a:tr h="88631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Sheffield was an industrial city.</a:t>
                      </a: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/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/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29012557"/>
                  </a:ext>
                </a:extLst>
              </a:tr>
              <a:tr h="88631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Railways, original built to transport goods, meant people could travel easily around the country for the first time.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10431783"/>
                  </a:ext>
                </a:extLst>
              </a:tr>
              <a:tr h="1115274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effectLst/>
                        </a:rPr>
                        <a:t>Victorians lived in a hierarchy – all people were separated into classes: working class, middle class and upper class. </a:t>
                      </a:r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04639399"/>
                  </a:ext>
                </a:extLst>
              </a:tr>
              <a:tr h="111527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effectLst/>
                        </a:rPr>
                        <a:t>Britain used the East India Company to gain power over India and eventually colonised it. </a:t>
                      </a: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dirty="0">
                        <a:effectLst/>
                      </a:endParaRPr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35214472"/>
                  </a:ext>
                </a:extLst>
              </a:tr>
              <a:tr h="11799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effectLst/>
                        </a:rPr>
                        <a:t>Britain became the most powerful and richest country in the world with the largest empire that had ever existed, ruling a quarter of the world’s population.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98229003"/>
                  </a:ext>
                </a:extLst>
              </a:tr>
            </a:tbl>
          </a:graphicData>
        </a:graphic>
      </p:graphicFrame>
      <p:pic>
        <p:nvPicPr>
          <p:cNvPr id="10" name="Picture 2" descr="British Empire - Wikipedia">
            <a:extLst>
              <a:ext uri="{FF2B5EF4-FFF2-40B4-BE49-F238E27FC236}">
                <a16:creationId xmlns:a16="http://schemas.microsoft.com/office/drawing/2014/main" id="{771DEDC2-1B4B-A422-F865-5B9B5E0CD2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724" y="8845056"/>
            <a:ext cx="2658548" cy="1118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1" descr="A group of people working in a factory&#10;&#10;AI-generated content may be incorrect.">
            <a:extLst>
              <a:ext uri="{FF2B5EF4-FFF2-40B4-BE49-F238E27FC236}">
                <a16:creationId xmlns:a16="http://schemas.microsoft.com/office/drawing/2014/main" id="{C5659AE9-1963-C3DA-B05C-287D6AEC5FD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7532" y="3574802"/>
            <a:ext cx="1962912" cy="1104138"/>
          </a:xfrm>
          <a:prstGeom prst="rect">
            <a:avLst/>
          </a:prstGeom>
        </p:spPr>
      </p:pic>
      <p:pic>
        <p:nvPicPr>
          <p:cNvPr id="1028" name="Picture 4" descr="Working Conditions in the Industrial Revolution - HISTORY CRUNCH - History  Articles, Biographies, Infographics, Resources and More">
            <a:extLst>
              <a:ext uri="{FF2B5EF4-FFF2-40B4-BE49-F238E27FC236}">
                <a16:creationId xmlns:a16="http://schemas.microsoft.com/office/drawing/2014/main" id="{8E61F405-7E13-0F59-573C-A0B707EDC5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3499" y="3574802"/>
            <a:ext cx="1544648" cy="1104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ndustrial Revolution brings New Problems and Solutions - World History  Volume">
            <a:extLst>
              <a:ext uri="{FF2B5EF4-FFF2-40B4-BE49-F238E27FC236}">
                <a16:creationId xmlns:a16="http://schemas.microsoft.com/office/drawing/2014/main" id="{0F37D126-BD8D-83F0-E752-1D282B5F76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063" y="2413071"/>
            <a:ext cx="2064188" cy="11429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Living Conditions in Industrial Towns - HISTORY CRUNCH - History Articles,  Biographies, Infographics, Resources and More">
            <a:extLst>
              <a:ext uri="{FF2B5EF4-FFF2-40B4-BE49-F238E27FC236}">
                <a16:creationId xmlns:a16="http://schemas.microsoft.com/office/drawing/2014/main" id="{7D192B80-A178-4D2C-2B0B-F1F318FEFE3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414"/>
          <a:stretch>
            <a:fillRect/>
          </a:stretch>
        </p:blipFill>
        <p:spPr bwMode="auto">
          <a:xfrm>
            <a:off x="2335251" y="2416686"/>
            <a:ext cx="1242896" cy="1144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3" descr="A train on the tracks&#10;&#10;AI-generated content may be incorrect.">
            <a:extLst>
              <a:ext uri="{FF2B5EF4-FFF2-40B4-BE49-F238E27FC236}">
                <a16:creationId xmlns:a16="http://schemas.microsoft.com/office/drawing/2014/main" id="{15AF4A96-6B17-173C-B2BD-F58F3AAEF843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l="13611"/>
          <a:stretch>
            <a:fillRect/>
          </a:stretch>
        </p:blipFill>
        <p:spPr>
          <a:xfrm>
            <a:off x="283465" y="5612079"/>
            <a:ext cx="1261872" cy="896860"/>
          </a:xfrm>
          <a:prstGeom prst="rect">
            <a:avLst/>
          </a:prstGeom>
        </p:spPr>
      </p:pic>
      <p:pic>
        <p:nvPicPr>
          <p:cNvPr id="16" name="Picture 15" descr="A city with smoke stacks and a river&#10;&#10;AI-generated content may be incorrect.">
            <a:extLst>
              <a:ext uri="{FF2B5EF4-FFF2-40B4-BE49-F238E27FC236}">
                <a16:creationId xmlns:a16="http://schemas.microsoft.com/office/drawing/2014/main" id="{75A34B66-FBEB-8329-509C-C4C32C224EA2}"/>
              </a:ext>
            </a:extLst>
          </p:cNvPr>
          <p:cNvPicPr>
            <a:picLocks noChangeAspect="1"/>
          </p:cNvPicPr>
          <p:nvPr/>
        </p:nvPicPr>
        <p:blipFill>
          <a:blip r:embed="rId10"/>
          <a:srcRect t="29214"/>
          <a:stretch>
            <a:fillRect/>
          </a:stretch>
        </p:blipFill>
        <p:spPr>
          <a:xfrm>
            <a:off x="276676" y="4695165"/>
            <a:ext cx="1787010" cy="900699"/>
          </a:xfrm>
          <a:prstGeom prst="rect">
            <a:avLst/>
          </a:prstGeom>
        </p:spPr>
      </p:pic>
      <p:pic>
        <p:nvPicPr>
          <p:cNvPr id="1034" name="Picture 10" descr="Science and the Steel City: A short history of innovation in Sheffield -  Forge Press">
            <a:extLst>
              <a:ext uri="{FF2B5EF4-FFF2-40B4-BE49-F238E27FC236}">
                <a16:creationId xmlns:a16="http://schemas.microsoft.com/office/drawing/2014/main" id="{859D8BCD-28FE-D097-0E39-941175DA4C4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158" b="11748"/>
          <a:stretch>
            <a:fillRect/>
          </a:stretch>
        </p:blipFill>
        <p:spPr bwMode="auto">
          <a:xfrm>
            <a:off x="2063686" y="4692177"/>
            <a:ext cx="1510930" cy="9011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News from the Victorian Society | The Victorian Society's online talk  series explores what can be learnt from 19th Century railways and their  legacy today">
            <a:extLst>
              <a:ext uri="{FF2B5EF4-FFF2-40B4-BE49-F238E27FC236}">
                <a16:creationId xmlns:a16="http://schemas.microsoft.com/office/drawing/2014/main" id="{B420A987-DB3E-3E9B-E3C2-6B2DEBC327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5338" y="5612079"/>
            <a:ext cx="1389886" cy="892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MyrtleMondays: All Aboard! Trains in Victorian England - Elizabeth C. Bunce">
            <a:extLst>
              <a:ext uri="{FF2B5EF4-FFF2-40B4-BE49-F238E27FC236}">
                <a16:creationId xmlns:a16="http://schemas.microsoft.com/office/drawing/2014/main" id="{9DDC75B4-4A9B-4C22-9167-5480E1E335C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31" t="9212" r="12852"/>
          <a:stretch>
            <a:fillRect/>
          </a:stretch>
        </p:blipFill>
        <p:spPr bwMode="auto">
          <a:xfrm>
            <a:off x="2935224" y="5614336"/>
            <a:ext cx="639392" cy="8968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The Victorian Class System -">
            <a:extLst>
              <a:ext uri="{FF2B5EF4-FFF2-40B4-BE49-F238E27FC236}">
                <a16:creationId xmlns:a16="http://schemas.microsoft.com/office/drawing/2014/main" id="{8AD01465-6AC1-6059-4CE6-25CE670E3C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063" y="6521237"/>
            <a:ext cx="3307084" cy="1136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East India Company Logo Vector - Etsy UK">
            <a:extLst>
              <a:ext uri="{FF2B5EF4-FFF2-40B4-BE49-F238E27FC236}">
                <a16:creationId xmlns:a16="http://schemas.microsoft.com/office/drawing/2014/main" id="{77872C63-20E7-A691-8E11-F443C31939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1140" y="7686235"/>
            <a:ext cx="1148716" cy="1116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8" name="Picture 24" descr="The East India Company: The original corporate raiders | India | The  Guardian">
            <a:extLst>
              <a:ext uri="{FF2B5EF4-FFF2-40B4-BE49-F238E27FC236}">
                <a16:creationId xmlns:a16="http://schemas.microsoft.com/office/drawing/2014/main" id="{95102EE3-1851-D47C-E2CF-5DB726A02B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676" y="7667133"/>
            <a:ext cx="1625276" cy="1146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331593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B851D845A885245B83E78AF51F568C8" ma:contentTypeVersion="15" ma:contentTypeDescription="Create a new document." ma:contentTypeScope="" ma:versionID="3039a68589954374568da2643c7ee418">
  <xsd:schema xmlns:xsd="http://www.w3.org/2001/XMLSchema" xmlns:xs="http://www.w3.org/2001/XMLSchema" xmlns:p="http://schemas.microsoft.com/office/2006/metadata/properties" xmlns:ns2="49e7a498-3891-4273-827e-8a63e12963a4" xmlns:ns3="eb370ac7-8fc3-4cb4-a9ab-ccfeca1627d9" targetNamespace="http://schemas.microsoft.com/office/2006/metadata/properties" ma:root="true" ma:fieldsID="98d072a88ee1c7d265b5c493a111a331" ns2:_="" ns3:_="">
    <xsd:import namespace="49e7a498-3891-4273-827e-8a63e12963a4"/>
    <xsd:import namespace="eb370ac7-8fc3-4cb4-a9ab-ccfeca1627d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ObjectDetectorVersions" minOccurs="0"/>
                <xsd:element ref="ns2:MediaLengthInSecond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SearchPropertie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e7a498-3891-4273-827e-8a63e12963a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LengthInSeconds" ma:index="1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3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901fbdf8-bfcf-4282-bcc0-e8acad32bf6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0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b370ac7-8fc3-4cb4-a9ab-ccfeca1627d9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3c098bde-718d-4e0c-a268-d708077b6908}" ma:internalName="TaxCatchAll" ma:showField="CatchAllData" ma:web="eb370ac7-8fc3-4cb4-a9ab-ccfeca1627d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49e7a498-3891-4273-827e-8a63e12963a4">
      <Terms xmlns="http://schemas.microsoft.com/office/infopath/2007/PartnerControls"/>
    </lcf76f155ced4ddcb4097134ff3c332f>
    <TaxCatchAll xmlns="eb370ac7-8fc3-4cb4-a9ab-ccfeca1627d9" xsi:nil="true"/>
  </documentManagement>
</p:properties>
</file>

<file path=customXml/itemProps1.xml><?xml version="1.0" encoding="utf-8"?>
<ds:datastoreItem xmlns:ds="http://schemas.openxmlformats.org/officeDocument/2006/customXml" ds:itemID="{627FF064-0004-4B22-93A7-594F3515FC91}"/>
</file>

<file path=customXml/itemProps2.xml><?xml version="1.0" encoding="utf-8"?>
<ds:datastoreItem xmlns:ds="http://schemas.openxmlformats.org/officeDocument/2006/customXml" ds:itemID="{A06D9946-C4E7-4B04-BFE2-ED5E6461C9F9}"/>
</file>

<file path=customXml/itemProps3.xml><?xml version="1.0" encoding="utf-8"?>
<ds:datastoreItem xmlns:ds="http://schemas.openxmlformats.org/officeDocument/2006/customXml" ds:itemID="{CE453E33-17AB-49A3-AADE-10A9D4AA2BFA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29</TotalTime>
  <Words>147</Words>
  <Application>Microsoft Office PowerPoint</Application>
  <PresentationFormat>Widescreen</PresentationFormat>
  <Paragraphs>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Hannah Dineen</dc:creator>
  <cp:lastModifiedBy>Hannah Dineen</cp:lastModifiedBy>
  <cp:revision>1</cp:revision>
  <dcterms:created xsi:type="dcterms:W3CDTF">2025-08-26T15:20:18Z</dcterms:created>
  <dcterms:modified xsi:type="dcterms:W3CDTF">2025-08-26T15:49:34Z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0x0101008B851D845A885245B83E78AF51F568C8</vt:lpwstr>
  </property>
</Properties>
</file>