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469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5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5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4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3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3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3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5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84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5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9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94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AD602-81BC-4FCA-9CD3-A7FE29C85E7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683437" y="49475"/>
            <a:ext cx="4539125" cy="753310"/>
          </a:xfrm>
          <a:prstGeom prst="roundRect">
            <a:avLst/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Knowledge Organiser: States of Matter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883933"/>
              </p:ext>
            </p:extLst>
          </p:nvPr>
        </p:nvGraphicFramePr>
        <p:xfrm>
          <a:off x="5195968" y="884600"/>
          <a:ext cx="4539125" cy="46001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539125">
                  <a:extLst>
                    <a:ext uri="{9D8B030D-6E8A-4147-A177-3AD203B41FA5}">
                      <a16:colId xmlns:a16="http://schemas.microsoft.com/office/drawing/2014/main" val="3480319413"/>
                    </a:ext>
                  </a:extLst>
                </a:gridCol>
              </a:tblGrid>
              <a:tr h="4789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Facts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972398"/>
                  </a:ext>
                </a:extLst>
              </a:tr>
              <a:tr h="85954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Condensation</a:t>
                      </a:r>
                      <a:r>
                        <a:rPr lang="en-GB" sz="1200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is when </a:t>
                      </a:r>
                      <a:r>
                        <a:rPr lang="en-GB" sz="1200" b="1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water vapour </a:t>
                      </a:r>
                      <a:r>
                        <a:rPr lang="en-GB" sz="1200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 cooled down and turns into water. You can see this when droplets of water form on a window. The </a:t>
                      </a:r>
                      <a:r>
                        <a:rPr lang="en-GB" sz="1200" b="1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water vapour </a:t>
                      </a:r>
                      <a:r>
                        <a:rPr lang="en-GB" sz="1200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air cools when it touches the cold surface.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90289990"/>
                  </a:ext>
                </a:extLst>
              </a:tr>
              <a:tr h="6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none" dirty="0">
                          <a:latin typeface="Century Gothic" panose="020B0502020202020204" pitchFamily="34" charset="0"/>
                        </a:rPr>
                        <a:t>Water expands by 9% when it freezes.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691575"/>
                  </a:ext>
                </a:extLst>
              </a:tr>
              <a:tr h="785726">
                <a:tc>
                  <a:txBody>
                    <a:bodyPr/>
                    <a:lstStyle/>
                    <a:p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Compound gases, like carbon dioxide (CO2), are made up of more than one particle.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0900881"/>
                  </a:ext>
                </a:extLst>
              </a:tr>
              <a:tr h="11345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Evaporation</a:t>
                      </a:r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 occurs when water turns into </a:t>
                      </a:r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water vapour</a:t>
                      </a:r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. This happens very quickly when the water is hot, like in a kettle, but it can also happen slowly, like a puddle </a:t>
                      </a:r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evaporating</a:t>
                      </a:r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 in the warm air.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942995"/>
                  </a:ext>
                </a:extLst>
              </a:tr>
              <a:tr h="7122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97% of the water on earth is salt water and 2% is stored in ice and glaciers.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09276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849850"/>
              </p:ext>
            </p:extLst>
          </p:nvPr>
        </p:nvGraphicFramePr>
        <p:xfrm>
          <a:off x="167952" y="884601"/>
          <a:ext cx="4871882" cy="460017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179698">
                  <a:extLst>
                    <a:ext uri="{9D8B030D-6E8A-4147-A177-3AD203B41FA5}">
                      <a16:colId xmlns:a16="http://schemas.microsoft.com/office/drawing/2014/main" val="1130692355"/>
                    </a:ext>
                  </a:extLst>
                </a:gridCol>
                <a:gridCol w="3692184">
                  <a:extLst>
                    <a:ext uri="{9D8B030D-6E8A-4147-A177-3AD203B41FA5}">
                      <a16:colId xmlns:a16="http://schemas.microsoft.com/office/drawing/2014/main" val="3563368945"/>
                    </a:ext>
                  </a:extLst>
                </a:gridCol>
              </a:tblGrid>
              <a:tr h="343108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836895"/>
                  </a:ext>
                </a:extLst>
              </a:tr>
              <a:tr h="64473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States of matter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Materials can be one of the three states: solids, liquids or gases. Some materials can change from one state to another and back again.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45435"/>
                  </a:ext>
                </a:extLst>
              </a:tr>
              <a:tr h="46289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Solids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These are materials that keep their shape unless a force is applied to them. They can be hard, soft or even squashy. Solids take up the same amount of space no matter what has happened to them.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684476"/>
                  </a:ext>
                </a:extLst>
              </a:tr>
              <a:tr h="61274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Liquids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Liquids take the shape of their container. They can change the amount of space they take up. They can flow or be poured.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27898"/>
                  </a:ext>
                </a:extLst>
              </a:tr>
              <a:tr h="66906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Gases can spread out to completely fill the container or room they are in. They do not have any fixed shape but they do have a mass.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23991"/>
                  </a:ext>
                </a:extLst>
              </a:tr>
              <a:tr h="65310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Water vapour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This is water that takes the form of a gas. When water is boiled, it evaporates into a water vapour.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401046"/>
                  </a:ext>
                </a:extLst>
              </a:tr>
              <a:tr h="49035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Precipitation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Liquid or solid particles that fall from a cloud as rain, sleet, hail or snow.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82870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5302630" y="11115068"/>
            <a:ext cx="617046" cy="121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825113" y="5484779"/>
            <a:ext cx="2429442" cy="130684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Did you know?</a:t>
            </a:r>
          </a:p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Humans are made of all three main states of matter. </a:t>
            </a:r>
          </a:p>
        </p:txBody>
      </p:sp>
      <p:sp>
        <p:nvSpPr>
          <p:cNvPr id="4" name="AutoShape 2" descr="Y3 Forces and Magnets Naithan | www.ase.org.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81C581-D5E0-B37D-9EF2-283B5939D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228" y="5362138"/>
            <a:ext cx="1985534" cy="1383086"/>
          </a:xfrm>
          <a:prstGeom prst="rect">
            <a:avLst/>
          </a:prstGeom>
        </p:spPr>
      </p:pic>
      <p:pic>
        <p:nvPicPr>
          <p:cNvPr id="1026" name="Picture 2" descr="Chemistry: States Of Matter: Level 1 activity for kids | PrimaryLeap.co.uk">
            <a:extLst>
              <a:ext uri="{FF2B5EF4-FFF2-40B4-BE49-F238E27FC236}">
                <a16:creationId xmlns:a16="http://schemas.microsoft.com/office/drawing/2014/main" id="{FC8F302B-42CC-189E-2DEF-4C84A1D62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49475"/>
            <a:ext cx="1985534" cy="79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ates of Matter Poster by Science Demo Guy | Teachers Pay Teachers">
            <a:extLst>
              <a:ext uri="{FF2B5EF4-FFF2-40B4-BE49-F238E27FC236}">
                <a16:creationId xmlns:a16="http://schemas.microsoft.com/office/drawing/2014/main" id="{23BFA303-7D58-BE78-339F-908FF3322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48" y="5586278"/>
            <a:ext cx="1664261" cy="115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hemistry: States Of Matter: Level 1 activity for kids | PrimaryLeap.co.uk">
            <a:extLst>
              <a:ext uri="{FF2B5EF4-FFF2-40B4-BE49-F238E27FC236}">
                <a16:creationId xmlns:a16="http://schemas.microsoft.com/office/drawing/2014/main" id="{F2D8F0AC-CAC1-31AD-0BAA-08606194B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49476"/>
            <a:ext cx="1788952" cy="79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847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6" ma:contentTypeDescription="Create a new document." ma:contentTypeScope="" ma:versionID="44a80b2c781cae9f0af1628148a3d792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df5c5beb06871bccf2d563f417526548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7429CFB0-5D0A-45B4-8EB2-936CB0EDF893}"/>
</file>

<file path=customXml/itemProps2.xml><?xml version="1.0" encoding="utf-8"?>
<ds:datastoreItem xmlns:ds="http://schemas.openxmlformats.org/officeDocument/2006/customXml" ds:itemID="{6274D299-8B26-402A-9048-C85D4B8886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9A78DE-5D9A-4681-AAF2-07B9B1CB201C}">
  <ds:schemaRefs>
    <ds:schemaRef ds:uri="http://www.w3.org/XML/1998/namespace"/>
    <ds:schemaRef ds:uri="http://purl.org/dc/dcmitype/"/>
    <ds:schemaRef ds:uri="http://schemas.microsoft.com/office/2006/documentManagement/types"/>
    <ds:schemaRef ds:uri="eb370ac7-8fc3-4cb4-a9ab-ccfeca1627d9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9e7a498-3891-4273-827e-8a63e12963a4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1870</TotalTime>
  <Words>326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Olivia Dennison</cp:lastModifiedBy>
  <cp:revision>152</cp:revision>
  <cp:lastPrinted>2024-02-08T10:49:19Z</cp:lastPrinted>
  <dcterms:created xsi:type="dcterms:W3CDTF">2020-10-31T12:47:54Z</dcterms:created>
  <dcterms:modified xsi:type="dcterms:W3CDTF">2025-03-20T11:59:01Z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10360800</vt:r8>
  </property>
  <property fmtid="{D5CDD505-2E9C-101B-9397-08002B2CF9AE}" pid="4" name="MediaServiceImageTags">
    <vt:lpwstr/>
  </property>
</Properties>
</file>