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A35BA4-7C5A-41CB-ADCB-9463411748DA}" v="2" dt="2026-03-20T11:21:28.8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419" autoAdjust="0"/>
    <p:restoredTop sz="94660"/>
  </p:normalViewPr>
  <p:slideViewPr>
    <p:cSldViewPr snapToGrid="0">
      <p:cViewPr varScale="1">
        <p:scale>
          <a:sx n="82" d="100"/>
          <a:sy n="82" d="100"/>
        </p:scale>
        <p:origin x="18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Cain" userId="7cf4fe58-29e7-4875-aecc-3cb6c0c29aa7" providerId="ADAL" clId="{E981591E-DA11-44C6-968C-706878B2D597}"/>
    <pc:docChg chg="custSel modSld">
      <pc:chgData name="Deborah Cain" userId="7cf4fe58-29e7-4875-aecc-3cb6c0c29aa7" providerId="ADAL" clId="{E981591E-DA11-44C6-968C-706878B2D597}" dt="2026-03-20T11:21:32.052" v="38" actId="1076"/>
      <pc:docMkLst>
        <pc:docMk/>
      </pc:docMkLst>
      <pc:sldChg chg="addSp delSp modSp mod">
        <pc:chgData name="Deborah Cain" userId="7cf4fe58-29e7-4875-aecc-3cb6c0c29aa7" providerId="ADAL" clId="{E981591E-DA11-44C6-968C-706878B2D597}" dt="2026-03-20T11:21:32.052" v="38" actId="1076"/>
        <pc:sldMkLst>
          <pc:docMk/>
          <pc:sldMk cId="791128495" sldId="256"/>
        </pc:sldMkLst>
        <pc:spChg chg="mod">
          <ac:chgData name="Deborah Cain" userId="7cf4fe58-29e7-4875-aecc-3cb6c0c29aa7" providerId="ADAL" clId="{E981591E-DA11-44C6-968C-706878B2D597}" dt="2026-03-19T17:22:49.617" v="32" actId="20577"/>
          <ac:spMkLst>
            <pc:docMk/>
            <pc:sldMk cId="791128495" sldId="256"/>
            <ac:spMk id="11" creationId="{00000000-0000-0000-0000-000000000000}"/>
          </ac:spMkLst>
        </pc:spChg>
        <pc:picChg chg="del">
          <ac:chgData name="Deborah Cain" userId="7cf4fe58-29e7-4875-aecc-3cb6c0c29aa7" providerId="ADAL" clId="{E981591E-DA11-44C6-968C-706878B2D597}" dt="2026-03-20T11:20:42.669" v="33" actId="478"/>
          <ac:picMkLst>
            <pc:docMk/>
            <pc:sldMk cId="791128495" sldId="256"/>
            <ac:picMk id="2" creationId="{64B1BADD-9005-C6F8-D70F-07E22BBB5B26}"/>
          </ac:picMkLst>
        </pc:picChg>
        <pc:picChg chg="add mod">
          <ac:chgData name="Deborah Cain" userId="7cf4fe58-29e7-4875-aecc-3cb6c0c29aa7" providerId="ADAL" clId="{E981591E-DA11-44C6-968C-706878B2D597}" dt="2026-03-20T11:20:49.910" v="36" actId="1076"/>
          <ac:picMkLst>
            <pc:docMk/>
            <pc:sldMk cId="791128495" sldId="256"/>
            <ac:picMk id="9" creationId="{09FA93F8-849F-F32E-6732-CF47D0A5875B}"/>
          </ac:picMkLst>
        </pc:picChg>
        <pc:picChg chg="add mod">
          <ac:chgData name="Deborah Cain" userId="7cf4fe58-29e7-4875-aecc-3cb6c0c29aa7" providerId="ADAL" clId="{E981591E-DA11-44C6-968C-706878B2D597}" dt="2026-03-20T11:21:32.052" v="38" actId="1076"/>
          <ac:picMkLst>
            <pc:docMk/>
            <pc:sldMk cId="791128495" sldId="256"/>
            <ac:picMk id="23" creationId="{3095034F-D34A-EE0F-B39E-CA27DAA19D1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10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47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966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9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49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59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6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2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185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99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59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B68C2-CC29-4002-818C-B19706B311C4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FF37A-9AE9-4C33-B8DD-65D8E2140F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39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344612" y="1873364"/>
            <a:ext cx="3331373" cy="125602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6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3: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Design Technology </a:t>
            </a:r>
            <a:endParaRPr lang="en-GB" sz="1600" b="1" dirty="0">
              <a:effectLst/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355755" y="3263416"/>
            <a:ext cx="3331372" cy="156797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Outcome</a:t>
            </a:r>
            <a:r>
              <a:rPr lang="en-GB" sz="12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design a castle with key features to appeal to a specific person/purpose. 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200" b="1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construct a 3D castle from recyclable objects. 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6593648" y="4901733"/>
            <a:ext cx="2596101" cy="189165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b="1" u="sng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2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continue to make the nets and shapes for the castle and then begin to </a:t>
            </a:r>
            <a:r>
              <a:rPr kumimoji="0" lang="en-GB" altLang="en-US" sz="120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make and</a:t>
            </a:r>
            <a:r>
              <a:rPr kumimoji="0" lang="en-GB" altLang="en-US" sz="1200" i="0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attach specific features of your designs. Including decorating and adding facades to compete the project. </a:t>
            </a:r>
            <a:endParaRPr kumimoji="0" lang="en-GB" altLang="en-US" sz="120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b="1" u="sng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-5275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069659" y="62824"/>
            <a:ext cx="1958474" cy="159689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recognise how multiple shapes (2D and 3D) are combined to form a strong and stable structure. Look at </a:t>
            </a:r>
            <a:r>
              <a:rPr lang="en-GB" sz="120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features of a castle.</a:t>
            </a:r>
            <a:endParaRPr lang="en-GB" sz="1200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6361436" y="62824"/>
            <a:ext cx="2875633" cy="165608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2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follow a design specification to create a castle. To label your drawings with the shapes and subsequent nets and recyclable materials they will use to make it. 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940580" y="2852117"/>
            <a:ext cx="2860040" cy="130629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construct the nets to make 3D shapes to use in the construction of the castles. </a:t>
            </a:r>
            <a:endParaRPr lang="en-GB" sz="1200" dirty="0">
              <a:effectLst/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ight Arrow 23"/>
          <p:cNvSpPr>
            <a:spLocks/>
          </p:cNvSpPr>
          <p:nvPr/>
        </p:nvSpPr>
        <p:spPr>
          <a:xfrm>
            <a:off x="5151961" y="257763"/>
            <a:ext cx="713091" cy="582930"/>
          </a:xfrm>
          <a:prstGeom prst="rightArrow">
            <a:avLst/>
          </a:prstGeom>
          <a:solidFill>
            <a:srgbClr val="92D050"/>
          </a:solidFill>
          <a:ln w="12700" cap="flat" cmpd="sng" algn="ctr">
            <a:solidFill>
              <a:srgbClr val="92D05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5" name="Right Arrow 24"/>
          <p:cNvSpPr>
            <a:spLocks/>
          </p:cNvSpPr>
          <p:nvPr/>
        </p:nvSpPr>
        <p:spPr>
          <a:xfrm rot="5400000">
            <a:off x="8305519" y="2051580"/>
            <a:ext cx="713091" cy="582930"/>
          </a:xfrm>
          <a:prstGeom prst="rightArrow">
            <a:avLst/>
          </a:prstGeom>
          <a:solidFill>
            <a:srgbClr val="92D050"/>
          </a:solidFill>
          <a:ln w="12700" cap="flat" cmpd="sng" algn="ctr">
            <a:solidFill>
              <a:srgbClr val="92D05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6" name="Right Arrow 25"/>
          <p:cNvSpPr>
            <a:spLocks/>
          </p:cNvSpPr>
          <p:nvPr/>
        </p:nvSpPr>
        <p:spPr>
          <a:xfrm rot="8812305">
            <a:off x="8375324" y="3956195"/>
            <a:ext cx="713091" cy="582930"/>
          </a:xfrm>
          <a:prstGeom prst="rightArrow">
            <a:avLst/>
          </a:prstGeom>
          <a:solidFill>
            <a:srgbClr val="92D050"/>
          </a:solidFill>
          <a:ln w="12700" cap="flat" cmpd="sng" algn="ctr">
            <a:solidFill>
              <a:srgbClr val="92D05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7" name="Right Arrow 26"/>
          <p:cNvSpPr>
            <a:spLocks/>
          </p:cNvSpPr>
          <p:nvPr/>
        </p:nvSpPr>
        <p:spPr>
          <a:xfrm rot="12818764">
            <a:off x="2538465" y="5519364"/>
            <a:ext cx="713091" cy="582930"/>
          </a:xfrm>
          <a:prstGeom prst="rightArrow">
            <a:avLst/>
          </a:prstGeom>
          <a:solidFill>
            <a:srgbClr val="92D050"/>
          </a:solidFill>
          <a:ln w="12700" cap="flat" cmpd="sng" algn="ctr">
            <a:solidFill>
              <a:srgbClr val="92D05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259243" y="3397124"/>
            <a:ext cx="2774651" cy="170107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u="sng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200" b="1" u="sng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write up the process of designing and creating a 3D castle including anything you would change if you did it again. </a:t>
            </a:r>
          </a:p>
        </p:txBody>
      </p:sp>
      <p:sp>
        <p:nvSpPr>
          <p:cNvPr id="10" name="AutoShape 2" descr="Product categories Year 3 Scien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4" descr="Product categories Year 3 Scienc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0" descr="Science: Light Year 3 Unit Pack (teacher made) - Twinkl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12" descr="Science: Light Year 3 Unit Pack (teacher made) - Twinkl"/>
          <p:cNvSpPr>
            <a:spLocks noChangeAspect="1" noChangeArrowheads="1"/>
          </p:cNvSpPr>
          <p:nvPr/>
        </p:nvSpPr>
        <p:spPr bwMode="auto">
          <a:xfrm>
            <a:off x="649243" y="1898593"/>
            <a:ext cx="225355" cy="22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What is a Shadow? - Answered - Twinkl Teaching Wiki - Twink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308" y="1029395"/>
            <a:ext cx="1249980" cy="74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rlam Endowed Primary School - Design Technolog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45" y="254846"/>
            <a:ext cx="2600105" cy="103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D&amp;T Lesson 4: Building a Castle KS2 Y3 - Kapow Prima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43" y="5352763"/>
            <a:ext cx="2035054" cy="123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Year 4 Blog. » Blog Archive » The castle building continues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06" y="1401272"/>
            <a:ext cx="1859450" cy="18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2" descr="RyversSchool on Twitter: &quot;Another successful afternoon of 'Parents in  class' in Year 2. Year 2 children would like to thank you for helping them  design and build their castles #DT #designing #maki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14" descr="RyversSchool on Twitter: &quot;Another successful afternoon of 'Parents in  class' in Year 2. Year 2 children would like to thank you for helping them  design and build their castles #DT #designing #makin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6" descr="RyversSchool on Twitter: &quot;Another successful afternoon of 'Parents in  class' in Year 2. Year 2 children would like to thank you for helping them  design and build their castles #DT #designing #makin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9" name="Picture 18" descr="All Categories - Wombwell Park Street Primar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779" y="1808734"/>
            <a:ext cx="943723" cy="97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7">
            <a:extLst>
              <a:ext uri="{FF2B5EF4-FFF2-40B4-BE49-F238E27FC236}">
                <a16:creationId xmlns:a16="http://schemas.microsoft.com/office/drawing/2014/main" id="{A65AA786-EA10-B606-0612-1171ED9FF6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316" y="4914812"/>
            <a:ext cx="2596101" cy="189165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altLang="en-US" sz="1200" b="1" u="sng" dirty="0"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kumimoji="0" lang="en-GB" altLang="en-US" sz="12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b="1" u="sng" dirty="0"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make and</a:t>
            </a:r>
            <a:r>
              <a:rPr kumimoji="0" lang="en-GB" altLang="en-US" sz="1200" i="0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Sassoon Primary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attach specific features of your designs. Including decorating and adding facades to compete the project. </a:t>
            </a:r>
            <a:endParaRPr kumimoji="0" lang="en-GB" altLang="en-US" sz="120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Primary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b="1" u="sng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ight Arrow 25">
            <a:extLst>
              <a:ext uri="{FF2B5EF4-FFF2-40B4-BE49-F238E27FC236}">
                <a16:creationId xmlns:a16="http://schemas.microsoft.com/office/drawing/2014/main" id="{8AF75C57-D21D-97CF-267E-AD15F597286D}"/>
              </a:ext>
            </a:extLst>
          </p:cNvPr>
          <p:cNvSpPr>
            <a:spLocks/>
          </p:cNvSpPr>
          <p:nvPr/>
        </p:nvSpPr>
        <p:spPr>
          <a:xfrm rot="10635197">
            <a:off x="5866999" y="5519364"/>
            <a:ext cx="713091" cy="582930"/>
          </a:xfrm>
          <a:prstGeom prst="rightArrow">
            <a:avLst/>
          </a:prstGeom>
          <a:solidFill>
            <a:srgbClr val="92D050"/>
          </a:solidFill>
          <a:ln w="12700" cap="flat" cmpd="sng" algn="ctr">
            <a:solidFill>
              <a:srgbClr val="92D05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9" name="Picture 8" descr="Free Social Justice Cliparts, Download Free Clip Art, Free Clip Art on  Clipart Library">
            <a:extLst>
              <a:ext uri="{FF2B5EF4-FFF2-40B4-BE49-F238E27FC236}">
                <a16:creationId xmlns:a16="http://schemas.microsoft.com/office/drawing/2014/main" id="{09FA93F8-849F-F32E-6732-CF47D0A587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062" y="1728884"/>
            <a:ext cx="992207" cy="705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095034F-D34A-EE0F-B39E-CA27DAA19D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7504" y="2784907"/>
            <a:ext cx="662897" cy="92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2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6" ma:contentTypeDescription="Create a new document." ma:contentTypeScope="" ma:versionID="44a80b2c781cae9f0af1628148a3d792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df5c5beb06871bccf2d563f417526548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7438D6D-7F1B-40BB-B759-A2C5C667550E}"/>
</file>

<file path=customXml/itemProps2.xml><?xml version="1.0" encoding="utf-8"?>
<ds:datastoreItem xmlns:ds="http://schemas.openxmlformats.org/officeDocument/2006/customXml" ds:itemID="{69E024C1-7D56-45EE-AD0C-1B3B42BB6A66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customXml/itemProps3.xml><?xml version="1.0" encoding="utf-8"?>
<ds:datastoreItem xmlns:ds="http://schemas.openxmlformats.org/officeDocument/2006/customXml" ds:itemID="{42B7F07B-FB19-43BE-8E3E-9AC8390DD00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1284</TotalTime>
  <Words>196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Sassoon Primary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Deborah Cain</cp:lastModifiedBy>
  <cp:revision>86</cp:revision>
  <cp:lastPrinted>2023-04-26T14:45:20Z</cp:lastPrinted>
  <dcterms:created xsi:type="dcterms:W3CDTF">2021-01-24T18:08:29Z</dcterms:created>
  <dcterms:modified xsi:type="dcterms:W3CDTF">2026-03-20T11:21:33Z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10368400</vt:r8>
  </property>
  <property fmtid="{D5CDD505-2E9C-101B-9397-08002B2CF9AE}" pid="4" name="MediaServiceImageTags">
    <vt:lpwstr/>
  </property>
</Properties>
</file>